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Lst>
  <p:sldSz cx="9144000" cy="6858000" type="screen4x3"/>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500" y="-3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smtClean="0"/>
              <a:t>Clique para editar o estilo</a:t>
            </a:r>
            <a:endParaRPr lang="pt-PT"/>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PT" smtClean="0"/>
              <a:t>Faça clique para editar o estilo</a:t>
            </a:r>
            <a:endParaRPr lang="pt-PT"/>
          </a:p>
        </p:txBody>
      </p:sp>
      <p:sp>
        <p:nvSpPr>
          <p:cNvPr id="4" name="Marcador de Posição da Data 3"/>
          <p:cNvSpPr>
            <a:spLocks noGrp="1"/>
          </p:cNvSpPr>
          <p:nvPr>
            <p:ph type="dt" sz="half" idx="10"/>
          </p:nvPr>
        </p:nvSpPr>
        <p:spPr/>
        <p:txBody>
          <a:body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235033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Texto Vertical 2"/>
          <p:cNvSpPr>
            <a:spLocks noGrp="1"/>
          </p:cNvSpPr>
          <p:nvPr>
            <p:ph type="body" orient="vert" idx="1"/>
          </p:nvPr>
        </p:nvSpPr>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05639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PT" smtClean="0"/>
              <a:t>Clique para editar o estilo</a:t>
            </a:r>
            <a:endParaRPr lang="pt-PT"/>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998183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idx="1"/>
          </p:nvPr>
        </p:nvSpPr>
        <p:spPr/>
        <p:txBody>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10"/>
          </p:nvPr>
        </p:nvSpPr>
        <p:spPr/>
        <p:txBody>
          <a:body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65989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smtClean="0"/>
              <a:t>Clique para editar o estilo</a:t>
            </a:r>
            <a:endParaRPr lang="pt-PT"/>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smtClean="0"/>
              <a:t>Clique para editar os estilos</a:t>
            </a:r>
          </a:p>
        </p:txBody>
      </p:sp>
      <p:sp>
        <p:nvSpPr>
          <p:cNvPr id="4" name="Marcador de Posição da Data 3"/>
          <p:cNvSpPr>
            <a:spLocks noGrp="1"/>
          </p:cNvSpPr>
          <p:nvPr>
            <p:ph type="dt" sz="half" idx="10"/>
          </p:nvPr>
        </p:nvSpPr>
        <p:spPr/>
        <p:txBody>
          <a:body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11"/>
          </p:nvPr>
        </p:nvSpPr>
        <p:spPr/>
        <p:txBody>
          <a:bodyPr/>
          <a:lstStyle/>
          <a:p>
            <a:endParaRPr lang="pt-PT"/>
          </a:p>
        </p:txBody>
      </p:sp>
      <p:sp>
        <p:nvSpPr>
          <p:cNvPr id="6" name="Marcador de Posição do Número do Diapositivo 5"/>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140014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e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e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a Data 4"/>
          <p:cNvSpPr>
            <a:spLocks noGrp="1"/>
          </p:cNvSpPr>
          <p:nvPr>
            <p:ph type="dt" sz="half" idx="10"/>
          </p:nvPr>
        </p:nvSpPr>
        <p:spPr/>
        <p:txBody>
          <a:bodyPr/>
          <a:lstStyle/>
          <a:p>
            <a:fld id="{821D307A-D149-43A6-B896-C39249D9FA72}" type="datetimeFigureOut">
              <a:rPr lang="pt-PT" smtClean="0"/>
              <a:t>29-05-2018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352084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PT" smtClean="0"/>
              <a:t>Clique para editar o estilo</a:t>
            </a:r>
            <a:endParaRPr lang="pt-PT"/>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smtClean="0"/>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7" name="Marcador de Posição da Data 6"/>
          <p:cNvSpPr>
            <a:spLocks noGrp="1"/>
          </p:cNvSpPr>
          <p:nvPr>
            <p:ph type="dt" sz="half" idx="10"/>
          </p:nvPr>
        </p:nvSpPr>
        <p:spPr/>
        <p:txBody>
          <a:bodyPr/>
          <a:lstStyle/>
          <a:p>
            <a:fld id="{821D307A-D149-43A6-B896-C39249D9FA72}" type="datetimeFigureOut">
              <a:rPr lang="pt-PT" smtClean="0"/>
              <a:t>29-05-2018</a:t>
            </a:fld>
            <a:endParaRPr lang="pt-PT"/>
          </a:p>
        </p:txBody>
      </p:sp>
      <p:sp>
        <p:nvSpPr>
          <p:cNvPr id="8" name="Marcador de Posição do Rodapé 7"/>
          <p:cNvSpPr>
            <a:spLocks noGrp="1"/>
          </p:cNvSpPr>
          <p:nvPr>
            <p:ph type="ftr" sz="quarter" idx="11"/>
          </p:nvPr>
        </p:nvSpPr>
        <p:spPr/>
        <p:txBody>
          <a:bodyPr/>
          <a:lstStyle/>
          <a:p>
            <a:endParaRPr lang="pt-PT"/>
          </a:p>
        </p:txBody>
      </p:sp>
      <p:sp>
        <p:nvSpPr>
          <p:cNvPr id="9" name="Marcador de Posição do Número do Diapositivo 8"/>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200788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smtClean="0"/>
              <a:t>Clique para editar o estilo</a:t>
            </a:r>
            <a:endParaRPr lang="pt-PT"/>
          </a:p>
        </p:txBody>
      </p:sp>
      <p:sp>
        <p:nvSpPr>
          <p:cNvPr id="3" name="Marcador de Posição da Data 2"/>
          <p:cNvSpPr>
            <a:spLocks noGrp="1"/>
          </p:cNvSpPr>
          <p:nvPr>
            <p:ph type="dt" sz="half" idx="10"/>
          </p:nvPr>
        </p:nvSpPr>
        <p:spPr/>
        <p:txBody>
          <a:bodyPr/>
          <a:lstStyle/>
          <a:p>
            <a:fld id="{821D307A-D149-43A6-B896-C39249D9FA72}" type="datetimeFigureOut">
              <a:rPr lang="pt-PT" smtClean="0"/>
              <a:t>29-05-2018</a:t>
            </a:fld>
            <a:endParaRPr lang="pt-PT"/>
          </a:p>
        </p:txBody>
      </p:sp>
      <p:sp>
        <p:nvSpPr>
          <p:cNvPr id="4" name="Marcador de Posição do Rodapé 3"/>
          <p:cNvSpPr>
            <a:spLocks noGrp="1"/>
          </p:cNvSpPr>
          <p:nvPr>
            <p:ph type="ftr" sz="quarter" idx="11"/>
          </p:nvPr>
        </p:nvSpPr>
        <p:spPr/>
        <p:txBody>
          <a:bodyPr/>
          <a:lstStyle/>
          <a:p>
            <a:endParaRPr lang="pt-PT"/>
          </a:p>
        </p:txBody>
      </p:sp>
      <p:sp>
        <p:nvSpPr>
          <p:cNvPr id="5" name="Marcador de Posição do Número do Diapositivo 4"/>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48945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821D307A-D149-43A6-B896-C39249D9FA72}" type="datetimeFigureOut">
              <a:rPr lang="pt-PT" smtClean="0"/>
              <a:t>29-05-2018</a:t>
            </a:fld>
            <a:endParaRPr lang="pt-PT"/>
          </a:p>
        </p:txBody>
      </p:sp>
      <p:sp>
        <p:nvSpPr>
          <p:cNvPr id="3" name="Marcador de Posição do Rodapé 2"/>
          <p:cNvSpPr>
            <a:spLocks noGrp="1"/>
          </p:cNvSpPr>
          <p:nvPr>
            <p:ph type="ftr" sz="quarter" idx="11"/>
          </p:nvPr>
        </p:nvSpPr>
        <p:spPr/>
        <p:txBody>
          <a:bodyPr/>
          <a:lstStyle/>
          <a:p>
            <a:endParaRPr lang="pt-PT"/>
          </a:p>
        </p:txBody>
      </p:sp>
      <p:sp>
        <p:nvSpPr>
          <p:cNvPr id="4" name="Marcador de Posição do Número do Diapositivo 3"/>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311055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smtClean="0"/>
              <a:t>Clique para editar o estilo</a:t>
            </a:r>
            <a:endParaRPr lang="pt-PT"/>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821D307A-D149-43A6-B896-C39249D9FA72}" type="datetimeFigureOut">
              <a:rPr lang="pt-PT" smtClean="0"/>
              <a:t>29-05-2018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171673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smtClean="0"/>
              <a:t>Clique para editar o estilo</a:t>
            </a:r>
            <a:endParaRPr lang="pt-PT"/>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PT"/>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smtClean="0"/>
              <a:t>Clique para editar os estilos</a:t>
            </a:r>
          </a:p>
        </p:txBody>
      </p:sp>
      <p:sp>
        <p:nvSpPr>
          <p:cNvPr id="5" name="Marcador de Posição da Data 4"/>
          <p:cNvSpPr>
            <a:spLocks noGrp="1"/>
          </p:cNvSpPr>
          <p:nvPr>
            <p:ph type="dt" sz="half" idx="10"/>
          </p:nvPr>
        </p:nvSpPr>
        <p:spPr/>
        <p:txBody>
          <a:bodyPr/>
          <a:lstStyle/>
          <a:p>
            <a:fld id="{821D307A-D149-43A6-B896-C39249D9FA72}" type="datetimeFigureOut">
              <a:rPr lang="pt-PT" smtClean="0"/>
              <a:t>29-05-2018</a:t>
            </a:fld>
            <a:endParaRPr lang="pt-PT"/>
          </a:p>
        </p:txBody>
      </p:sp>
      <p:sp>
        <p:nvSpPr>
          <p:cNvPr id="6" name="Marcador de Posição do Rodapé 5"/>
          <p:cNvSpPr>
            <a:spLocks noGrp="1"/>
          </p:cNvSpPr>
          <p:nvPr>
            <p:ph type="ftr" sz="quarter" idx="11"/>
          </p:nvPr>
        </p:nvSpPr>
        <p:spPr/>
        <p:txBody>
          <a:bodyPr/>
          <a:lstStyle/>
          <a:p>
            <a:endParaRPr lang="pt-PT"/>
          </a:p>
        </p:txBody>
      </p:sp>
      <p:sp>
        <p:nvSpPr>
          <p:cNvPr id="7" name="Marcador de Posição do Número do Diapositivo 6"/>
          <p:cNvSpPr>
            <a:spLocks noGrp="1"/>
          </p:cNvSpPr>
          <p:nvPr>
            <p:ph type="sldNum" sz="quarter" idx="12"/>
          </p:nvPr>
        </p:nvSpPr>
        <p:spPr/>
        <p:txBody>
          <a:bodyPr/>
          <a:lstStyle/>
          <a:p>
            <a:fld id="{2B8E74BD-3DC0-4121-93DE-0765FEA49D58}" type="slidenum">
              <a:rPr lang="pt-PT" smtClean="0"/>
              <a:t>‹nº›</a:t>
            </a:fld>
            <a:endParaRPr lang="pt-PT"/>
          </a:p>
        </p:txBody>
      </p:sp>
    </p:spTree>
    <p:extLst>
      <p:ext uri="{BB962C8B-B14F-4D97-AF65-F5344CB8AC3E}">
        <p14:creationId xmlns:p14="http://schemas.microsoft.com/office/powerpoint/2010/main" val="18449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PT" smtClean="0"/>
              <a:t>Clique para editar o estilo</a:t>
            </a:r>
            <a:endParaRPr lang="pt-PT"/>
          </a:p>
        </p:txBody>
      </p:sp>
      <p:sp>
        <p:nvSpPr>
          <p:cNvPr id="3" name="Marcador de Posição do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4" name="Marcador de Posição d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D307A-D149-43A6-B896-C39249D9FA72}" type="datetimeFigureOut">
              <a:rPr lang="pt-PT" smtClean="0"/>
              <a:t>29-05-2018</a:t>
            </a:fld>
            <a:endParaRPr lang="pt-PT"/>
          </a:p>
        </p:txBody>
      </p:sp>
      <p:sp>
        <p:nvSpPr>
          <p:cNvPr id="5" name="Marcador de Posição do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PT"/>
          </a:p>
        </p:txBody>
      </p:sp>
      <p:sp>
        <p:nvSpPr>
          <p:cNvPr id="6" name="Marcador de Posição do Número do Diapositivo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8E74BD-3DC0-4121-93DE-0765FEA49D58}" type="slidenum">
              <a:rPr lang="pt-PT" smtClean="0"/>
              <a:t>‹nº›</a:t>
            </a:fld>
            <a:endParaRPr lang="pt-PT"/>
          </a:p>
        </p:txBody>
      </p:sp>
    </p:spTree>
    <p:extLst>
      <p:ext uri="{BB962C8B-B14F-4D97-AF65-F5344CB8AC3E}">
        <p14:creationId xmlns:p14="http://schemas.microsoft.com/office/powerpoint/2010/main" val="106976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US" dirty="0" smtClean="0"/>
              <a:t>13 Places to visit in Portugal, from North to South</a:t>
            </a:r>
            <a:br>
              <a:rPr lang="en-US" dirty="0" smtClean="0"/>
            </a:br>
            <a:endParaRPr lang="pt-PT" dirty="0"/>
          </a:p>
        </p:txBody>
      </p:sp>
      <p:sp>
        <p:nvSpPr>
          <p:cNvPr id="3" name="Subtítulo 2"/>
          <p:cNvSpPr>
            <a:spLocks noGrp="1"/>
          </p:cNvSpPr>
          <p:nvPr>
            <p:ph type="subTitle" idx="1"/>
          </p:nvPr>
        </p:nvSpPr>
        <p:spPr/>
        <p:txBody>
          <a:bodyPr/>
          <a:lstStyle/>
          <a:p>
            <a:endParaRPr lang="pt-PT" dirty="0"/>
          </a:p>
        </p:txBody>
      </p:sp>
    </p:spTree>
    <p:extLst>
      <p:ext uri="{BB962C8B-B14F-4D97-AF65-F5344CB8AC3E}">
        <p14:creationId xmlns:p14="http://schemas.microsoft.com/office/powerpoint/2010/main" val="426287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20" y="2276872"/>
            <a:ext cx="4267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251520" y="260648"/>
            <a:ext cx="4572000" cy="1754326"/>
          </a:xfrm>
          <a:prstGeom prst="rect">
            <a:avLst/>
          </a:prstGeom>
        </p:spPr>
        <p:txBody>
          <a:bodyPr>
            <a:spAutoFit/>
          </a:bodyPr>
          <a:lstStyle/>
          <a:p>
            <a:r>
              <a:rPr lang="pt-PT" dirty="0" smtClean="0"/>
              <a:t>8. </a:t>
            </a:r>
            <a:r>
              <a:rPr lang="pt-PT" dirty="0" err="1" smtClean="0"/>
              <a:t>Another</a:t>
            </a:r>
            <a:r>
              <a:rPr lang="pt-PT" dirty="0" smtClean="0"/>
              <a:t> </a:t>
            </a:r>
            <a:r>
              <a:rPr lang="pt-PT" dirty="0" err="1" smtClean="0"/>
              <a:t>symbol</a:t>
            </a:r>
            <a:r>
              <a:rPr lang="pt-PT" dirty="0" smtClean="0"/>
              <a:t> </a:t>
            </a:r>
            <a:r>
              <a:rPr lang="pt-PT" dirty="0" err="1" smtClean="0"/>
              <a:t>of</a:t>
            </a:r>
            <a:r>
              <a:rPr lang="pt-PT" dirty="0" smtClean="0"/>
              <a:t> </a:t>
            </a:r>
            <a:r>
              <a:rPr lang="pt-PT" dirty="0" err="1" smtClean="0"/>
              <a:t>Lisbon</a:t>
            </a:r>
            <a:r>
              <a:rPr lang="pt-PT" dirty="0" smtClean="0"/>
              <a:t>: </a:t>
            </a:r>
            <a:r>
              <a:rPr lang="pt-PT" dirty="0" err="1" smtClean="0"/>
              <a:t>the</a:t>
            </a:r>
            <a:r>
              <a:rPr lang="pt-PT" dirty="0" smtClean="0"/>
              <a:t> </a:t>
            </a:r>
            <a:r>
              <a:rPr lang="pt-PT" dirty="0" err="1" smtClean="0"/>
              <a:t>Tower</a:t>
            </a:r>
            <a:r>
              <a:rPr lang="pt-PT" dirty="0" smtClean="0"/>
              <a:t> </a:t>
            </a:r>
            <a:r>
              <a:rPr lang="pt-PT" dirty="0" err="1" smtClean="0"/>
              <a:t>of</a:t>
            </a:r>
            <a:r>
              <a:rPr lang="pt-PT" dirty="0" smtClean="0"/>
              <a:t> Belém.</a:t>
            </a:r>
          </a:p>
          <a:p>
            <a:r>
              <a:rPr lang="pt-PT" dirty="0" smtClean="0"/>
              <a:t>Acerca do Google </a:t>
            </a:r>
            <a:r>
              <a:rPr lang="pt-PT" dirty="0" err="1" smtClean="0"/>
              <a:t>TradutorComunidadeTelemóvelAcerca</a:t>
            </a:r>
            <a:r>
              <a:rPr lang="pt-PT" dirty="0" smtClean="0"/>
              <a:t> da </a:t>
            </a:r>
            <a:r>
              <a:rPr lang="pt-PT" dirty="0" err="1" smtClean="0"/>
              <a:t>GooglePrivacidade</a:t>
            </a:r>
            <a:r>
              <a:rPr lang="pt-PT" dirty="0" smtClean="0"/>
              <a:t> e Termos de </a:t>
            </a:r>
            <a:r>
              <a:rPr lang="pt-PT" dirty="0" err="1" smtClean="0"/>
              <a:t>UtilizaçãoAjudaEnviar</a:t>
            </a:r>
            <a:r>
              <a:rPr lang="pt-PT" dirty="0" smtClean="0"/>
              <a:t> comentários e opiniões</a:t>
            </a:r>
            <a:endParaRPr lang="pt-PT" dirty="0"/>
          </a:p>
        </p:txBody>
      </p:sp>
      <p:sp>
        <p:nvSpPr>
          <p:cNvPr id="4" name="Rectângulo 3"/>
          <p:cNvSpPr/>
          <p:nvPr/>
        </p:nvSpPr>
        <p:spPr>
          <a:xfrm>
            <a:off x="4823520" y="2492896"/>
            <a:ext cx="4211960" cy="2308324"/>
          </a:xfrm>
          <a:prstGeom prst="rect">
            <a:avLst/>
          </a:prstGeom>
        </p:spPr>
        <p:txBody>
          <a:bodyPr wrap="square">
            <a:spAutoFit/>
          </a:bodyPr>
          <a:lstStyle/>
          <a:p>
            <a:r>
              <a:rPr lang="pt-PT" dirty="0" err="1" smtClean="0"/>
              <a:t>Classified</a:t>
            </a:r>
            <a:r>
              <a:rPr lang="pt-PT" dirty="0" smtClean="0"/>
              <a:t> as a </a:t>
            </a:r>
            <a:r>
              <a:rPr lang="pt-PT" dirty="0" err="1" smtClean="0"/>
              <a:t>World</a:t>
            </a:r>
            <a:r>
              <a:rPr lang="pt-PT" dirty="0" smtClean="0"/>
              <a:t> </a:t>
            </a:r>
            <a:r>
              <a:rPr lang="pt-PT" dirty="0" err="1" smtClean="0"/>
              <a:t>Heritage</a:t>
            </a:r>
            <a:r>
              <a:rPr lang="pt-PT" dirty="0" smtClean="0"/>
              <a:t> Site </a:t>
            </a:r>
            <a:r>
              <a:rPr lang="pt-PT" dirty="0" err="1" smtClean="0"/>
              <a:t>by</a:t>
            </a:r>
            <a:r>
              <a:rPr lang="pt-PT" dirty="0" smtClean="0"/>
              <a:t> </a:t>
            </a:r>
            <a:r>
              <a:rPr lang="pt-PT" dirty="0" err="1" smtClean="0"/>
              <a:t>the</a:t>
            </a:r>
            <a:r>
              <a:rPr lang="pt-PT" dirty="0" smtClean="0"/>
              <a:t> United </a:t>
            </a:r>
            <a:r>
              <a:rPr lang="pt-PT" dirty="0" err="1" smtClean="0"/>
              <a:t>Nations</a:t>
            </a:r>
            <a:r>
              <a:rPr lang="pt-PT" dirty="0" smtClean="0"/>
              <a:t> </a:t>
            </a:r>
            <a:r>
              <a:rPr lang="pt-PT" dirty="0" err="1" smtClean="0"/>
              <a:t>Educational</a:t>
            </a:r>
            <a:r>
              <a:rPr lang="pt-PT" dirty="0" smtClean="0"/>
              <a:t>, </a:t>
            </a:r>
            <a:r>
              <a:rPr lang="pt-PT" dirty="0" err="1" smtClean="0"/>
              <a:t>Scientific</a:t>
            </a:r>
            <a:r>
              <a:rPr lang="pt-PT" dirty="0" smtClean="0"/>
              <a:t> </a:t>
            </a:r>
            <a:r>
              <a:rPr lang="pt-PT" dirty="0" err="1" smtClean="0"/>
              <a:t>and</a:t>
            </a:r>
            <a:r>
              <a:rPr lang="pt-PT" dirty="0" smtClean="0"/>
              <a:t> Cultural </a:t>
            </a:r>
            <a:r>
              <a:rPr lang="pt-PT" dirty="0" err="1" smtClean="0"/>
              <a:t>Organization</a:t>
            </a:r>
            <a:r>
              <a:rPr lang="pt-PT" dirty="0" smtClean="0"/>
              <a:t> (UNESCO) </a:t>
            </a:r>
            <a:r>
              <a:rPr lang="pt-PT" dirty="0" err="1" smtClean="0"/>
              <a:t>since</a:t>
            </a:r>
            <a:r>
              <a:rPr lang="pt-PT" dirty="0" smtClean="0"/>
              <a:t> 1983, </a:t>
            </a:r>
            <a:r>
              <a:rPr lang="pt-PT" dirty="0" err="1" smtClean="0"/>
              <a:t>it</a:t>
            </a:r>
            <a:r>
              <a:rPr lang="pt-PT" dirty="0" smtClean="0"/>
              <a:t> </a:t>
            </a:r>
            <a:r>
              <a:rPr lang="pt-PT" dirty="0" err="1" smtClean="0"/>
              <a:t>was</a:t>
            </a:r>
            <a:r>
              <a:rPr lang="pt-PT" dirty="0" smtClean="0"/>
              <a:t> </a:t>
            </a:r>
            <a:r>
              <a:rPr lang="pt-PT" dirty="0" err="1" smtClean="0"/>
              <a:t>elected</a:t>
            </a:r>
            <a:r>
              <a:rPr lang="pt-PT" dirty="0" smtClean="0"/>
              <a:t> as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Seven</a:t>
            </a:r>
            <a:r>
              <a:rPr lang="pt-PT" dirty="0" smtClean="0"/>
              <a:t> </a:t>
            </a:r>
            <a:r>
              <a:rPr lang="pt-PT" dirty="0" err="1" smtClean="0"/>
              <a:t>Wonders</a:t>
            </a:r>
            <a:r>
              <a:rPr lang="pt-PT" dirty="0" smtClean="0"/>
              <a:t> </a:t>
            </a:r>
            <a:r>
              <a:rPr lang="pt-PT" dirty="0" err="1" smtClean="0"/>
              <a:t>of</a:t>
            </a:r>
            <a:r>
              <a:rPr lang="pt-PT" dirty="0" smtClean="0"/>
              <a:t> Portugal </a:t>
            </a:r>
            <a:r>
              <a:rPr lang="pt-PT" dirty="0" err="1" smtClean="0"/>
              <a:t>on</a:t>
            </a:r>
            <a:r>
              <a:rPr lang="pt-PT" dirty="0" smtClean="0"/>
              <a:t> </a:t>
            </a:r>
            <a:r>
              <a:rPr lang="pt-PT" dirty="0" err="1" smtClean="0"/>
              <a:t>July</a:t>
            </a:r>
            <a:r>
              <a:rPr lang="pt-PT" dirty="0" smtClean="0"/>
              <a:t> 7, 2007.</a:t>
            </a:r>
          </a:p>
          <a:p>
            <a:endParaRPr lang="pt-PT" dirty="0" smtClean="0"/>
          </a:p>
          <a:p>
            <a:r>
              <a:rPr lang="pt-PT" dirty="0" smtClean="0"/>
              <a:t>In 2015 </a:t>
            </a:r>
            <a:r>
              <a:rPr lang="pt-PT" dirty="0" err="1" smtClean="0"/>
              <a:t>it</a:t>
            </a:r>
            <a:r>
              <a:rPr lang="pt-PT" dirty="0" smtClean="0"/>
              <a:t> </a:t>
            </a:r>
            <a:r>
              <a:rPr lang="pt-PT" dirty="0" err="1" smtClean="0"/>
              <a:t>was</a:t>
            </a:r>
            <a:r>
              <a:rPr lang="pt-PT" dirty="0" smtClean="0"/>
              <a:t> </a:t>
            </a:r>
            <a:r>
              <a:rPr lang="pt-PT" dirty="0" err="1" smtClean="0"/>
              <a:t>visited</a:t>
            </a:r>
            <a:r>
              <a:rPr lang="pt-PT" dirty="0" smtClean="0"/>
              <a:t> </a:t>
            </a:r>
            <a:r>
              <a:rPr lang="pt-PT" dirty="0" err="1" smtClean="0"/>
              <a:t>by</a:t>
            </a:r>
            <a:r>
              <a:rPr lang="pt-PT" dirty="0" smtClean="0"/>
              <a:t> 608 </a:t>
            </a:r>
            <a:r>
              <a:rPr lang="pt-PT" dirty="0" err="1" smtClean="0"/>
              <a:t>thousand</a:t>
            </a:r>
            <a:r>
              <a:rPr lang="pt-PT" dirty="0" smtClean="0"/>
              <a:t> </a:t>
            </a:r>
            <a:r>
              <a:rPr lang="pt-PT" dirty="0" err="1" smtClean="0"/>
              <a:t>tourists</a:t>
            </a:r>
            <a:r>
              <a:rPr lang="pt-PT" dirty="0" smtClean="0"/>
              <a:t>.</a:t>
            </a:r>
          </a:p>
        </p:txBody>
      </p:sp>
    </p:spTree>
    <p:extLst>
      <p:ext uri="{BB962C8B-B14F-4D97-AF65-F5344CB8AC3E}">
        <p14:creationId xmlns:p14="http://schemas.microsoft.com/office/powerpoint/2010/main" val="18439935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420" y="2348880"/>
            <a:ext cx="3621087"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ângulo 1"/>
          <p:cNvSpPr/>
          <p:nvPr/>
        </p:nvSpPr>
        <p:spPr>
          <a:xfrm>
            <a:off x="395536" y="548680"/>
            <a:ext cx="7992888" cy="1200329"/>
          </a:xfrm>
          <a:prstGeom prst="rect">
            <a:avLst/>
          </a:prstGeom>
        </p:spPr>
        <p:txBody>
          <a:bodyPr wrap="square">
            <a:spAutoFit/>
          </a:bodyPr>
          <a:lstStyle/>
          <a:p>
            <a:r>
              <a:rPr lang="pt-PT" dirty="0" smtClean="0"/>
              <a:t>9. </a:t>
            </a:r>
            <a:r>
              <a:rPr lang="pt-PT" dirty="0" err="1" smtClean="0"/>
              <a:t>Dedicate</a:t>
            </a:r>
            <a:r>
              <a:rPr lang="pt-PT" dirty="0" smtClean="0"/>
              <a:t> a </a:t>
            </a:r>
            <a:r>
              <a:rPr lang="pt-PT" dirty="0" err="1" smtClean="0"/>
              <a:t>day</a:t>
            </a:r>
            <a:r>
              <a:rPr lang="pt-PT" dirty="0" smtClean="0"/>
              <a:t> </a:t>
            </a:r>
            <a:r>
              <a:rPr lang="pt-PT" dirty="0" err="1" smtClean="0"/>
              <a:t>of</a:t>
            </a:r>
            <a:r>
              <a:rPr lang="pt-PT" dirty="0" smtClean="0"/>
              <a:t> </a:t>
            </a:r>
            <a:r>
              <a:rPr lang="pt-PT" dirty="0" err="1" smtClean="0"/>
              <a:t>your</a:t>
            </a:r>
            <a:r>
              <a:rPr lang="pt-PT" dirty="0" smtClean="0"/>
              <a:t> trip to </a:t>
            </a:r>
            <a:r>
              <a:rPr lang="pt-PT" dirty="0" err="1" smtClean="0"/>
              <a:t>discover</a:t>
            </a:r>
            <a:r>
              <a:rPr lang="pt-PT" dirty="0" smtClean="0"/>
              <a:t> </a:t>
            </a:r>
            <a:r>
              <a:rPr lang="pt-PT" dirty="0" err="1" smtClean="0"/>
              <a:t>the</a:t>
            </a:r>
            <a:r>
              <a:rPr lang="pt-PT" dirty="0" smtClean="0"/>
              <a:t> </a:t>
            </a:r>
            <a:r>
              <a:rPr lang="pt-PT" dirty="0" err="1" smtClean="0"/>
              <a:t>beautiful</a:t>
            </a:r>
            <a:r>
              <a:rPr lang="pt-PT" dirty="0" smtClean="0"/>
              <a:t> </a:t>
            </a:r>
            <a:r>
              <a:rPr lang="pt-PT" dirty="0" err="1" smtClean="0"/>
              <a:t>city</a:t>
            </a:r>
            <a:r>
              <a:rPr lang="pt-PT" dirty="0" smtClean="0"/>
              <a:t> </a:t>
            </a:r>
            <a:r>
              <a:rPr lang="pt-PT" dirty="0" err="1" smtClean="0"/>
              <a:t>of</a:t>
            </a:r>
            <a:r>
              <a:rPr lang="pt-PT" dirty="0" smtClean="0"/>
              <a:t> Sintra. </a:t>
            </a:r>
            <a:r>
              <a:rPr lang="pt-PT" dirty="0" err="1" smtClean="0"/>
              <a:t>Walk</a:t>
            </a:r>
            <a:r>
              <a:rPr lang="pt-PT" dirty="0" smtClean="0"/>
              <a:t> to </a:t>
            </a:r>
            <a:r>
              <a:rPr lang="pt-PT" dirty="0" err="1" smtClean="0"/>
              <a:t>the</a:t>
            </a:r>
            <a:r>
              <a:rPr lang="pt-PT" dirty="0" smtClean="0"/>
              <a:t> </a:t>
            </a:r>
            <a:r>
              <a:rPr lang="pt-PT" dirty="0" err="1" smtClean="0"/>
              <a:t>castle</a:t>
            </a:r>
            <a:r>
              <a:rPr lang="pt-PT" dirty="0" smtClean="0"/>
              <a:t>, </a:t>
            </a:r>
            <a:r>
              <a:rPr lang="pt-PT" dirty="0" err="1" smtClean="0"/>
              <a:t>enter</a:t>
            </a:r>
            <a:r>
              <a:rPr lang="pt-PT" dirty="0" smtClean="0"/>
              <a:t> </a:t>
            </a:r>
            <a:r>
              <a:rPr lang="pt-PT" dirty="0" err="1" smtClean="0"/>
              <a:t>the</a:t>
            </a:r>
            <a:r>
              <a:rPr lang="pt-PT" dirty="0" smtClean="0"/>
              <a:t> </a:t>
            </a:r>
            <a:r>
              <a:rPr lang="pt-PT" dirty="0" err="1" smtClean="0"/>
              <a:t>colorful</a:t>
            </a:r>
            <a:r>
              <a:rPr lang="pt-PT" dirty="0" smtClean="0"/>
              <a:t> Pena </a:t>
            </a:r>
            <a:r>
              <a:rPr lang="pt-PT" dirty="0" err="1" smtClean="0"/>
              <a:t>Palace</a:t>
            </a:r>
            <a:r>
              <a:rPr lang="pt-PT" dirty="0" smtClean="0"/>
              <a:t>, </a:t>
            </a:r>
            <a:r>
              <a:rPr lang="pt-PT" dirty="0" err="1" smtClean="0"/>
              <a:t>visit</a:t>
            </a:r>
            <a:r>
              <a:rPr lang="pt-PT" dirty="0" smtClean="0"/>
              <a:t> </a:t>
            </a:r>
            <a:r>
              <a:rPr lang="pt-PT" dirty="0" err="1" smtClean="0"/>
              <a:t>the</a:t>
            </a:r>
            <a:r>
              <a:rPr lang="pt-PT" dirty="0" smtClean="0"/>
              <a:t> </a:t>
            </a:r>
            <a:r>
              <a:rPr lang="pt-PT" dirty="0" err="1" smtClean="0"/>
              <a:t>gardens</a:t>
            </a:r>
            <a:r>
              <a:rPr lang="pt-PT" dirty="0" smtClean="0"/>
              <a:t> </a:t>
            </a:r>
            <a:r>
              <a:rPr lang="pt-PT" dirty="0" err="1" smtClean="0"/>
              <a:t>of</a:t>
            </a:r>
            <a:r>
              <a:rPr lang="pt-PT" dirty="0" smtClean="0"/>
              <a:t> Seteais, </a:t>
            </a:r>
            <a:r>
              <a:rPr lang="pt-PT" dirty="0" err="1" smtClean="0"/>
              <a:t>eat</a:t>
            </a:r>
            <a:r>
              <a:rPr lang="pt-PT" dirty="0" smtClean="0"/>
              <a:t> some queijadas </a:t>
            </a:r>
            <a:r>
              <a:rPr lang="pt-PT" dirty="0" err="1" smtClean="0"/>
              <a:t>and</a:t>
            </a:r>
            <a:r>
              <a:rPr lang="pt-PT" dirty="0" smtClean="0"/>
              <a:t> </a:t>
            </a:r>
            <a:r>
              <a:rPr lang="pt-PT" dirty="0" err="1" smtClean="0"/>
              <a:t>discover</a:t>
            </a:r>
            <a:r>
              <a:rPr lang="pt-PT" dirty="0" smtClean="0"/>
              <a:t> </a:t>
            </a:r>
            <a:r>
              <a:rPr lang="pt-PT" dirty="0" err="1" smtClean="0"/>
              <a:t>why</a:t>
            </a:r>
            <a:r>
              <a:rPr lang="pt-PT" dirty="0" smtClean="0"/>
              <a:t> </a:t>
            </a:r>
            <a:r>
              <a:rPr lang="pt-PT" dirty="0" err="1" smtClean="0"/>
              <a:t>several</a:t>
            </a:r>
            <a:r>
              <a:rPr lang="pt-PT" dirty="0" smtClean="0"/>
              <a:t> </a:t>
            </a:r>
            <a:r>
              <a:rPr lang="pt-PT" dirty="0" err="1" smtClean="0"/>
              <a:t>writers</a:t>
            </a:r>
            <a:r>
              <a:rPr lang="pt-PT" dirty="0" smtClean="0"/>
              <a:t> (</a:t>
            </a:r>
            <a:r>
              <a:rPr lang="pt-PT" dirty="0" err="1" smtClean="0"/>
              <a:t>such</a:t>
            </a:r>
            <a:r>
              <a:rPr lang="pt-PT" dirty="0" smtClean="0"/>
              <a:t> as Eça de Queirós, Lord </a:t>
            </a:r>
            <a:r>
              <a:rPr lang="pt-PT" dirty="0" err="1" smtClean="0"/>
              <a:t>Byron</a:t>
            </a:r>
            <a:r>
              <a:rPr lang="pt-PT" dirty="0" smtClean="0"/>
              <a:t> </a:t>
            </a:r>
            <a:r>
              <a:rPr lang="pt-PT" dirty="0" err="1" smtClean="0"/>
              <a:t>or</a:t>
            </a:r>
            <a:r>
              <a:rPr lang="pt-PT" dirty="0" smtClean="0"/>
              <a:t> Hans Christian-</a:t>
            </a:r>
            <a:r>
              <a:rPr lang="pt-PT" dirty="0" err="1" smtClean="0"/>
              <a:t>Adersen</a:t>
            </a:r>
            <a:r>
              <a:rPr lang="pt-PT" dirty="0" smtClean="0"/>
              <a:t>) </a:t>
            </a:r>
            <a:r>
              <a:rPr lang="pt-PT" dirty="0" err="1" smtClean="0"/>
              <a:t>used</a:t>
            </a:r>
            <a:r>
              <a:rPr lang="pt-PT" dirty="0" smtClean="0"/>
              <a:t> </a:t>
            </a:r>
            <a:r>
              <a:rPr lang="pt-PT" dirty="0" err="1" smtClean="0"/>
              <a:t>this</a:t>
            </a:r>
            <a:r>
              <a:rPr lang="pt-PT" dirty="0" smtClean="0"/>
              <a:t> </a:t>
            </a:r>
            <a:r>
              <a:rPr lang="pt-PT" dirty="0" err="1" smtClean="0"/>
              <a:t>village</a:t>
            </a:r>
            <a:r>
              <a:rPr lang="pt-PT" dirty="0" smtClean="0"/>
              <a:t> as a </a:t>
            </a:r>
            <a:r>
              <a:rPr lang="pt-PT" dirty="0" err="1" smtClean="0"/>
              <a:t>refuge</a:t>
            </a:r>
            <a:r>
              <a:rPr lang="pt-PT" dirty="0" smtClean="0"/>
              <a:t> </a:t>
            </a:r>
            <a:r>
              <a:rPr lang="pt-PT" dirty="0" err="1" smtClean="0"/>
              <a:t>and</a:t>
            </a:r>
            <a:r>
              <a:rPr lang="pt-PT" dirty="0" smtClean="0"/>
              <a:t> </a:t>
            </a:r>
            <a:r>
              <a:rPr lang="pt-PT" dirty="0" err="1" smtClean="0"/>
              <a:t>source</a:t>
            </a:r>
            <a:r>
              <a:rPr lang="pt-PT" dirty="0" smtClean="0"/>
              <a:t> </a:t>
            </a:r>
            <a:r>
              <a:rPr lang="pt-PT" dirty="0" err="1" smtClean="0"/>
              <a:t>of</a:t>
            </a:r>
            <a:r>
              <a:rPr lang="pt-PT" dirty="0" smtClean="0"/>
              <a:t> </a:t>
            </a:r>
            <a:r>
              <a:rPr lang="pt-PT" dirty="0" err="1" smtClean="0"/>
              <a:t>inspiration</a:t>
            </a:r>
            <a:r>
              <a:rPr lang="pt-PT" dirty="0" smtClean="0"/>
              <a:t>.</a:t>
            </a:r>
          </a:p>
        </p:txBody>
      </p:sp>
    </p:spTree>
    <p:extLst>
      <p:ext uri="{BB962C8B-B14F-4D97-AF65-F5344CB8AC3E}">
        <p14:creationId xmlns:p14="http://schemas.microsoft.com/office/powerpoint/2010/main" val="826484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127" y="2996952"/>
            <a:ext cx="3140075"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ângulo 1"/>
          <p:cNvSpPr/>
          <p:nvPr/>
        </p:nvSpPr>
        <p:spPr>
          <a:xfrm>
            <a:off x="467544" y="404664"/>
            <a:ext cx="7488832" cy="923330"/>
          </a:xfrm>
          <a:prstGeom prst="rect">
            <a:avLst/>
          </a:prstGeom>
        </p:spPr>
        <p:txBody>
          <a:bodyPr wrap="square">
            <a:spAutoFit/>
          </a:bodyPr>
          <a:lstStyle/>
          <a:p>
            <a:r>
              <a:rPr lang="pt-PT" dirty="0" smtClean="0"/>
              <a:t>10. </a:t>
            </a:r>
            <a:r>
              <a:rPr lang="pt-PT" dirty="0" err="1" smtClean="0"/>
              <a:t>Head</a:t>
            </a:r>
            <a:r>
              <a:rPr lang="pt-PT" dirty="0" smtClean="0"/>
              <a:t> for </a:t>
            </a:r>
            <a:r>
              <a:rPr lang="pt-PT" dirty="0" err="1" smtClean="0"/>
              <a:t>the</a:t>
            </a:r>
            <a:r>
              <a:rPr lang="pt-PT" dirty="0" smtClean="0"/>
              <a:t> Natural </a:t>
            </a:r>
            <a:r>
              <a:rPr lang="pt-PT" dirty="0" err="1" smtClean="0"/>
              <a:t>Park</a:t>
            </a:r>
            <a:r>
              <a:rPr lang="pt-PT" dirty="0" smtClean="0"/>
              <a:t> </a:t>
            </a:r>
            <a:r>
              <a:rPr lang="pt-PT" dirty="0" err="1" smtClean="0"/>
              <a:t>of</a:t>
            </a:r>
            <a:r>
              <a:rPr lang="pt-PT" dirty="0" smtClean="0"/>
              <a:t> Arrábida, </a:t>
            </a:r>
            <a:r>
              <a:rPr lang="pt-PT" dirty="0" err="1" smtClean="0"/>
              <a:t>located</a:t>
            </a:r>
            <a:r>
              <a:rPr lang="pt-PT" dirty="0" smtClean="0"/>
              <a:t> </a:t>
            </a:r>
            <a:r>
              <a:rPr lang="pt-PT" dirty="0" err="1" smtClean="0"/>
              <a:t>between</a:t>
            </a:r>
            <a:r>
              <a:rPr lang="pt-PT" dirty="0" smtClean="0"/>
              <a:t> Setúbal </a:t>
            </a:r>
            <a:r>
              <a:rPr lang="pt-PT" dirty="0" err="1" smtClean="0"/>
              <a:t>and</a:t>
            </a:r>
            <a:r>
              <a:rPr lang="pt-PT" dirty="0" smtClean="0"/>
              <a:t> Sesimbra. </a:t>
            </a:r>
            <a:r>
              <a:rPr lang="pt-PT" dirty="0" err="1" smtClean="0"/>
              <a:t>And</a:t>
            </a:r>
            <a:r>
              <a:rPr lang="pt-PT" dirty="0" smtClean="0"/>
              <a:t> for a </a:t>
            </a:r>
            <a:r>
              <a:rPr lang="pt-PT" dirty="0" err="1" smtClean="0"/>
              <a:t>really</a:t>
            </a:r>
            <a:r>
              <a:rPr lang="pt-PT" dirty="0" smtClean="0"/>
              <a:t> </a:t>
            </a:r>
            <a:r>
              <a:rPr lang="pt-PT" dirty="0" err="1" smtClean="0"/>
              <a:t>unique</a:t>
            </a:r>
            <a:r>
              <a:rPr lang="pt-PT" dirty="0" smtClean="0"/>
              <a:t> </a:t>
            </a:r>
            <a:r>
              <a:rPr lang="pt-PT" dirty="0" err="1" smtClean="0"/>
              <a:t>experience</a:t>
            </a:r>
            <a:r>
              <a:rPr lang="pt-PT" dirty="0" smtClean="0"/>
              <a:t>, </a:t>
            </a:r>
            <a:r>
              <a:rPr lang="pt-PT" dirty="0" err="1" smtClean="0"/>
              <a:t>go</a:t>
            </a:r>
            <a:r>
              <a:rPr lang="pt-PT" dirty="0" smtClean="0"/>
              <a:t> to </a:t>
            </a:r>
            <a:r>
              <a:rPr lang="pt-PT" dirty="0" err="1" smtClean="0"/>
              <a:t>the</a:t>
            </a:r>
            <a:r>
              <a:rPr lang="pt-PT" dirty="0" smtClean="0"/>
              <a:t> Sado </a:t>
            </a:r>
            <a:r>
              <a:rPr lang="pt-PT" dirty="0" err="1" smtClean="0"/>
              <a:t>Estuary</a:t>
            </a:r>
            <a:r>
              <a:rPr lang="pt-PT" dirty="0" smtClean="0"/>
              <a:t> </a:t>
            </a:r>
            <a:r>
              <a:rPr lang="pt-PT" dirty="0" err="1" smtClean="0"/>
              <a:t>and</a:t>
            </a:r>
            <a:r>
              <a:rPr lang="pt-PT" dirty="0" smtClean="0"/>
              <a:t> take a </a:t>
            </a:r>
            <a:r>
              <a:rPr lang="pt-PT" dirty="0" err="1" smtClean="0"/>
              <a:t>boat</a:t>
            </a:r>
            <a:r>
              <a:rPr lang="pt-PT" dirty="0" smtClean="0"/>
              <a:t> trip to observe </a:t>
            </a:r>
            <a:r>
              <a:rPr lang="pt-PT" dirty="0" err="1" smtClean="0"/>
              <a:t>the</a:t>
            </a:r>
            <a:r>
              <a:rPr lang="pt-PT" dirty="0" smtClean="0"/>
              <a:t> </a:t>
            </a:r>
            <a:r>
              <a:rPr lang="pt-PT" dirty="0" err="1" smtClean="0"/>
              <a:t>dolphins</a:t>
            </a:r>
            <a:r>
              <a:rPr lang="pt-PT" dirty="0" smtClean="0"/>
              <a:t> </a:t>
            </a:r>
            <a:r>
              <a:rPr lang="pt-PT" dirty="0" err="1" smtClean="0"/>
              <a:t>that</a:t>
            </a:r>
            <a:r>
              <a:rPr lang="pt-PT" dirty="0" smtClean="0"/>
              <a:t> </a:t>
            </a:r>
            <a:r>
              <a:rPr lang="pt-PT" dirty="0" err="1" smtClean="0"/>
              <a:t>inhabit</a:t>
            </a:r>
            <a:r>
              <a:rPr lang="pt-PT" dirty="0" smtClean="0"/>
              <a:t> </a:t>
            </a:r>
            <a:r>
              <a:rPr lang="pt-PT" dirty="0" err="1" smtClean="0"/>
              <a:t>these</a:t>
            </a:r>
            <a:r>
              <a:rPr lang="pt-PT" dirty="0" smtClean="0"/>
              <a:t> </a:t>
            </a:r>
            <a:r>
              <a:rPr lang="pt-PT" dirty="0" err="1" smtClean="0"/>
              <a:t>waters</a:t>
            </a:r>
            <a:r>
              <a:rPr lang="pt-PT" dirty="0" smtClean="0"/>
              <a:t>.</a:t>
            </a:r>
          </a:p>
        </p:txBody>
      </p:sp>
    </p:spTree>
    <p:extLst>
      <p:ext uri="{BB962C8B-B14F-4D97-AF65-F5344CB8AC3E}">
        <p14:creationId xmlns:p14="http://schemas.microsoft.com/office/powerpoint/2010/main" val="601673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465314"/>
            <a:ext cx="237807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2924944"/>
            <a:ext cx="2335213" cy="311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689578"/>
            <a:ext cx="2773363"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ângulo 1"/>
          <p:cNvSpPr/>
          <p:nvPr/>
        </p:nvSpPr>
        <p:spPr>
          <a:xfrm>
            <a:off x="539552" y="692696"/>
            <a:ext cx="4572000" cy="1477328"/>
          </a:xfrm>
          <a:prstGeom prst="rect">
            <a:avLst/>
          </a:prstGeom>
        </p:spPr>
        <p:txBody>
          <a:bodyPr>
            <a:spAutoFit/>
          </a:bodyPr>
          <a:lstStyle/>
          <a:p>
            <a:r>
              <a:rPr lang="pt-PT" dirty="0" smtClean="0"/>
              <a:t>11. </a:t>
            </a:r>
            <a:r>
              <a:rPr lang="pt-PT" dirty="0" smtClean="0"/>
              <a:t>Also </a:t>
            </a:r>
            <a:r>
              <a:rPr lang="pt-PT" dirty="0" err="1" smtClean="0"/>
              <a:t>known</a:t>
            </a:r>
            <a:r>
              <a:rPr lang="pt-PT" dirty="0" smtClean="0"/>
              <a:t> as </a:t>
            </a:r>
            <a:r>
              <a:rPr lang="pt-PT" dirty="0" err="1" smtClean="0"/>
              <a:t>the</a:t>
            </a:r>
            <a:r>
              <a:rPr lang="pt-PT" dirty="0" smtClean="0"/>
              <a:t> "</a:t>
            </a:r>
            <a:r>
              <a:rPr lang="pt-PT" dirty="0" err="1" smtClean="0"/>
              <a:t>City-Museum</a:t>
            </a:r>
            <a:r>
              <a:rPr lang="pt-PT" dirty="0" smtClean="0"/>
              <a:t>" </a:t>
            </a:r>
            <a:r>
              <a:rPr lang="pt-PT" dirty="0" err="1" smtClean="0"/>
              <a:t>of</a:t>
            </a:r>
            <a:r>
              <a:rPr lang="pt-PT" dirty="0" smtClean="0"/>
              <a:t> </a:t>
            </a:r>
            <a:r>
              <a:rPr lang="pt-PT" dirty="0" err="1" smtClean="0"/>
              <a:t>the</a:t>
            </a:r>
            <a:r>
              <a:rPr lang="pt-PT" dirty="0" smtClean="0"/>
              <a:t> Alentejo, Évora, </a:t>
            </a:r>
            <a:r>
              <a:rPr lang="pt-PT" dirty="0" err="1" smtClean="0"/>
              <a:t>deserve</a:t>
            </a:r>
            <a:r>
              <a:rPr lang="pt-PT" dirty="0" smtClean="0"/>
              <a:t> </a:t>
            </a:r>
            <a:r>
              <a:rPr lang="pt-PT" dirty="0" err="1" smtClean="0"/>
              <a:t>special</a:t>
            </a:r>
            <a:r>
              <a:rPr lang="pt-PT" dirty="0" smtClean="0"/>
              <a:t> </a:t>
            </a:r>
            <a:r>
              <a:rPr lang="pt-PT" dirty="0" err="1" smtClean="0"/>
              <a:t>attention</a:t>
            </a:r>
            <a:r>
              <a:rPr lang="pt-PT" dirty="0" smtClean="0"/>
              <a:t> </a:t>
            </a:r>
            <a:r>
              <a:rPr lang="pt-PT" dirty="0" err="1" smtClean="0"/>
              <a:t>the</a:t>
            </a:r>
            <a:r>
              <a:rPr lang="pt-PT" dirty="0" smtClean="0"/>
              <a:t> </a:t>
            </a:r>
            <a:r>
              <a:rPr lang="pt-PT" dirty="0" err="1" smtClean="0"/>
              <a:t>Temple</a:t>
            </a:r>
            <a:r>
              <a:rPr lang="pt-PT" dirty="0" smtClean="0"/>
              <a:t> </a:t>
            </a:r>
            <a:r>
              <a:rPr lang="pt-PT" dirty="0" err="1" smtClean="0"/>
              <a:t>of</a:t>
            </a:r>
            <a:r>
              <a:rPr lang="pt-PT" dirty="0" smtClean="0"/>
              <a:t> Diana, </a:t>
            </a:r>
            <a:r>
              <a:rPr lang="pt-PT" dirty="0" err="1" smtClean="0"/>
              <a:t>the</a:t>
            </a:r>
            <a:r>
              <a:rPr lang="pt-PT" dirty="0" smtClean="0"/>
              <a:t> </a:t>
            </a:r>
            <a:r>
              <a:rPr lang="pt-PT" dirty="0" err="1" smtClean="0"/>
              <a:t>Cathedral</a:t>
            </a:r>
            <a:r>
              <a:rPr lang="pt-PT" dirty="0" smtClean="0"/>
              <a:t> </a:t>
            </a:r>
            <a:r>
              <a:rPr lang="pt-PT" dirty="0" err="1" smtClean="0"/>
              <a:t>and</a:t>
            </a:r>
            <a:r>
              <a:rPr lang="pt-PT" dirty="0" smtClean="0"/>
              <a:t> </a:t>
            </a:r>
            <a:r>
              <a:rPr lang="pt-PT" dirty="0" err="1" smtClean="0"/>
              <a:t>the</a:t>
            </a:r>
            <a:r>
              <a:rPr lang="pt-PT" dirty="0" smtClean="0"/>
              <a:t> </a:t>
            </a:r>
            <a:r>
              <a:rPr lang="pt-PT" dirty="0" err="1" smtClean="0"/>
              <a:t>Chapel</a:t>
            </a:r>
            <a:r>
              <a:rPr lang="pt-PT" dirty="0" smtClean="0"/>
              <a:t> </a:t>
            </a:r>
            <a:r>
              <a:rPr lang="pt-PT" dirty="0" err="1" smtClean="0"/>
              <a:t>of</a:t>
            </a:r>
            <a:r>
              <a:rPr lang="pt-PT" dirty="0" smtClean="0"/>
              <a:t> </a:t>
            </a:r>
            <a:r>
              <a:rPr lang="pt-PT" dirty="0" err="1" smtClean="0"/>
              <a:t>Bones</a:t>
            </a:r>
            <a:r>
              <a:rPr lang="pt-PT" dirty="0" smtClean="0"/>
              <a:t>, "</a:t>
            </a:r>
            <a:r>
              <a:rPr lang="pt-PT" dirty="0" err="1" smtClean="0"/>
              <a:t>decorated</a:t>
            </a:r>
            <a:r>
              <a:rPr lang="pt-PT" dirty="0" smtClean="0"/>
              <a:t>" </a:t>
            </a:r>
            <a:r>
              <a:rPr lang="pt-PT" dirty="0" err="1" smtClean="0"/>
              <a:t>with</a:t>
            </a:r>
            <a:r>
              <a:rPr lang="pt-PT" dirty="0" smtClean="0"/>
              <a:t> </a:t>
            </a:r>
            <a:r>
              <a:rPr lang="pt-PT" dirty="0" err="1" smtClean="0"/>
              <a:t>thousands</a:t>
            </a:r>
            <a:r>
              <a:rPr lang="pt-PT" dirty="0" smtClean="0"/>
              <a:t> </a:t>
            </a:r>
            <a:r>
              <a:rPr lang="pt-PT" dirty="0" err="1" smtClean="0"/>
              <a:t>of</a:t>
            </a:r>
            <a:r>
              <a:rPr lang="pt-PT" dirty="0" smtClean="0"/>
              <a:t> </a:t>
            </a:r>
            <a:r>
              <a:rPr lang="pt-PT" dirty="0" err="1" smtClean="0"/>
              <a:t>bones</a:t>
            </a:r>
            <a:r>
              <a:rPr lang="pt-PT" dirty="0" smtClean="0"/>
              <a:t> </a:t>
            </a:r>
            <a:r>
              <a:rPr lang="pt-PT" dirty="0" err="1" smtClean="0"/>
              <a:t>and</a:t>
            </a:r>
            <a:r>
              <a:rPr lang="pt-PT" dirty="0" smtClean="0"/>
              <a:t> </a:t>
            </a:r>
            <a:r>
              <a:rPr lang="pt-PT" dirty="0" err="1" smtClean="0"/>
              <a:t>skulls</a:t>
            </a:r>
            <a:r>
              <a:rPr lang="pt-PT" dirty="0" smtClean="0"/>
              <a:t>.</a:t>
            </a:r>
          </a:p>
        </p:txBody>
      </p:sp>
    </p:spTree>
    <p:extLst>
      <p:ext uri="{BB962C8B-B14F-4D97-AF65-F5344CB8AC3E}">
        <p14:creationId xmlns:p14="http://schemas.microsoft.com/office/powerpoint/2010/main" val="1313609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1512168" y="844192"/>
            <a:ext cx="6048672" cy="1200329"/>
          </a:xfrm>
          <a:prstGeom prst="rect">
            <a:avLst/>
          </a:prstGeom>
        </p:spPr>
        <p:txBody>
          <a:bodyPr wrap="square">
            <a:spAutoFit/>
          </a:bodyPr>
          <a:lstStyle/>
          <a:p>
            <a:r>
              <a:rPr lang="pt-PT" dirty="0" smtClean="0"/>
              <a:t>12. </a:t>
            </a:r>
            <a:r>
              <a:rPr lang="pt-PT" dirty="0" err="1" smtClean="0"/>
              <a:t>Nature</a:t>
            </a:r>
            <a:r>
              <a:rPr lang="pt-PT" dirty="0" smtClean="0"/>
              <a:t> reserve </a:t>
            </a:r>
            <a:r>
              <a:rPr lang="pt-PT" dirty="0" err="1" smtClean="0"/>
              <a:t>since</a:t>
            </a:r>
            <a:r>
              <a:rPr lang="pt-PT" dirty="0" smtClean="0"/>
              <a:t> 1978, </a:t>
            </a:r>
            <a:r>
              <a:rPr lang="pt-PT" dirty="0" err="1" smtClean="0"/>
              <a:t>it</a:t>
            </a:r>
            <a:r>
              <a:rPr lang="pt-PT" dirty="0" smtClean="0"/>
              <a:t> </a:t>
            </a:r>
            <a:r>
              <a:rPr lang="pt-PT" dirty="0" err="1" smtClean="0"/>
              <a:t>was</a:t>
            </a:r>
            <a:r>
              <a:rPr lang="pt-PT" dirty="0" smtClean="0"/>
              <a:t> in 1987 </a:t>
            </a:r>
            <a:r>
              <a:rPr lang="pt-PT" dirty="0" err="1" smtClean="0"/>
              <a:t>that</a:t>
            </a:r>
            <a:r>
              <a:rPr lang="pt-PT" dirty="0" smtClean="0"/>
              <a:t> </a:t>
            </a:r>
            <a:r>
              <a:rPr lang="pt-PT" dirty="0" err="1" smtClean="0"/>
              <a:t>it</a:t>
            </a:r>
            <a:r>
              <a:rPr lang="pt-PT" dirty="0" smtClean="0"/>
              <a:t> </a:t>
            </a:r>
            <a:r>
              <a:rPr lang="pt-PT" dirty="0" err="1" smtClean="0"/>
              <a:t>became</a:t>
            </a:r>
            <a:r>
              <a:rPr lang="pt-PT" dirty="0" smtClean="0"/>
              <a:t> a natural </a:t>
            </a:r>
            <a:r>
              <a:rPr lang="pt-PT" dirty="0" err="1" smtClean="0"/>
              <a:t>park</a:t>
            </a:r>
            <a:r>
              <a:rPr lang="pt-PT" dirty="0" smtClean="0"/>
              <a:t>. </a:t>
            </a:r>
            <a:r>
              <a:rPr lang="pt-PT" dirty="0" err="1" smtClean="0"/>
              <a:t>The</a:t>
            </a:r>
            <a:r>
              <a:rPr lang="pt-PT" dirty="0" smtClean="0"/>
              <a:t> Ria Formosa </a:t>
            </a:r>
            <a:r>
              <a:rPr lang="pt-PT" dirty="0" err="1" smtClean="0"/>
              <a:t>contains</a:t>
            </a:r>
            <a:r>
              <a:rPr lang="pt-PT" dirty="0" smtClean="0"/>
              <a:t> a </a:t>
            </a:r>
            <a:r>
              <a:rPr lang="pt-PT" dirty="0" err="1" smtClean="0"/>
              <a:t>significant</a:t>
            </a:r>
            <a:r>
              <a:rPr lang="pt-PT" dirty="0" smtClean="0"/>
              <a:t> </a:t>
            </a:r>
            <a:r>
              <a:rPr lang="pt-PT" dirty="0" err="1" smtClean="0"/>
              <a:t>biodiversity</a:t>
            </a:r>
            <a:r>
              <a:rPr lang="pt-PT" dirty="0" smtClean="0"/>
              <a:t> </a:t>
            </a:r>
            <a:r>
              <a:rPr lang="pt-PT" dirty="0" err="1" smtClean="0"/>
              <a:t>and</a:t>
            </a:r>
            <a:r>
              <a:rPr lang="pt-PT" dirty="0" smtClean="0"/>
              <a:t> </a:t>
            </a:r>
            <a:r>
              <a:rPr lang="pt-PT" dirty="0" err="1" smtClean="0"/>
              <a:t>covers</a:t>
            </a:r>
            <a:r>
              <a:rPr lang="pt-PT" dirty="0" smtClean="0"/>
              <a:t> 60 km in </a:t>
            </a:r>
            <a:r>
              <a:rPr lang="pt-PT" dirty="0" err="1" smtClean="0"/>
              <a:t>length</a:t>
            </a:r>
            <a:r>
              <a:rPr lang="pt-PT" dirty="0" smtClean="0"/>
              <a:t> </a:t>
            </a:r>
            <a:r>
              <a:rPr lang="pt-PT" dirty="0" err="1" smtClean="0"/>
              <a:t>and</a:t>
            </a:r>
            <a:r>
              <a:rPr lang="pt-PT" dirty="0" smtClean="0"/>
              <a:t> more </a:t>
            </a:r>
            <a:r>
              <a:rPr lang="pt-PT" dirty="0" err="1" smtClean="0"/>
              <a:t>than</a:t>
            </a:r>
            <a:r>
              <a:rPr lang="pt-PT" dirty="0" smtClean="0"/>
              <a:t> 18 000 </a:t>
            </a:r>
            <a:r>
              <a:rPr lang="pt-PT" dirty="0" err="1" smtClean="0"/>
              <a:t>ha</a:t>
            </a:r>
            <a:r>
              <a:rPr lang="pt-PT" dirty="0" smtClean="0"/>
              <a:t> in total.</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636912"/>
            <a:ext cx="4681537" cy="312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480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80928"/>
            <a:ext cx="7310437"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559034" y="-459432"/>
            <a:ext cx="7118478" cy="2862322"/>
          </a:xfrm>
          <a:prstGeom prst="rect">
            <a:avLst/>
          </a:prstGeom>
        </p:spPr>
        <p:txBody>
          <a:bodyPr wrap="square">
            <a:spAutoFit/>
          </a:bodyPr>
          <a:lstStyle/>
          <a:p>
            <a:endParaRPr lang="pt-PT" dirty="0" smtClean="0"/>
          </a:p>
          <a:p>
            <a:endParaRPr lang="pt-PT" dirty="0" smtClean="0"/>
          </a:p>
          <a:p>
            <a:endParaRPr lang="pt-PT" dirty="0" smtClean="0"/>
          </a:p>
          <a:p>
            <a:endParaRPr lang="pt-PT" dirty="0" smtClean="0"/>
          </a:p>
          <a:p>
            <a:r>
              <a:rPr lang="pt-PT" dirty="0" smtClean="0"/>
              <a:t> </a:t>
            </a:r>
          </a:p>
          <a:p>
            <a:endParaRPr lang="pt-PT" dirty="0" smtClean="0"/>
          </a:p>
          <a:p>
            <a:r>
              <a:rPr lang="pt-PT" dirty="0" smtClean="0"/>
              <a:t>13. </a:t>
            </a:r>
            <a:r>
              <a:rPr lang="pt-PT" dirty="0" err="1" smtClean="0"/>
              <a:t>Built</a:t>
            </a:r>
            <a:r>
              <a:rPr lang="pt-PT" dirty="0" smtClean="0"/>
              <a:t> </a:t>
            </a:r>
            <a:r>
              <a:rPr lang="pt-PT" dirty="0" err="1" smtClean="0"/>
              <a:t>between</a:t>
            </a:r>
            <a:r>
              <a:rPr lang="pt-PT" dirty="0" smtClean="0"/>
              <a:t> </a:t>
            </a:r>
            <a:r>
              <a:rPr lang="pt-PT" dirty="0" err="1" smtClean="0"/>
              <a:t>the</a:t>
            </a:r>
            <a:r>
              <a:rPr lang="pt-PT" dirty="0" smtClean="0"/>
              <a:t> 7th </a:t>
            </a:r>
            <a:r>
              <a:rPr lang="pt-PT" dirty="0" err="1" smtClean="0"/>
              <a:t>and</a:t>
            </a:r>
            <a:r>
              <a:rPr lang="pt-PT" dirty="0" smtClean="0"/>
              <a:t> 10th </a:t>
            </a:r>
            <a:r>
              <a:rPr lang="pt-PT" dirty="0" err="1" smtClean="0"/>
              <a:t>centuries</a:t>
            </a:r>
            <a:r>
              <a:rPr lang="pt-PT" dirty="0" smtClean="0"/>
              <a:t> </a:t>
            </a:r>
            <a:r>
              <a:rPr lang="pt-PT" dirty="0" err="1" smtClean="0"/>
              <a:t>by</a:t>
            </a:r>
            <a:r>
              <a:rPr lang="pt-PT" dirty="0" smtClean="0"/>
              <a:t> </a:t>
            </a:r>
            <a:r>
              <a:rPr lang="pt-PT" dirty="0" err="1" smtClean="0"/>
              <a:t>the</a:t>
            </a:r>
            <a:r>
              <a:rPr lang="pt-PT" dirty="0" smtClean="0"/>
              <a:t> </a:t>
            </a:r>
            <a:r>
              <a:rPr lang="pt-PT" dirty="0" err="1" smtClean="0"/>
              <a:t>Moors</a:t>
            </a:r>
            <a:r>
              <a:rPr lang="pt-PT" dirty="0" smtClean="0"/>
              <a:t>, </a:t>
            </a:r>
            <a:r>
              <a:rPr lang="pt-PT" dirty="0" err="1" smtClean="0"/>
              <a:t>its</a:t>
            </a:r>
            <a:r>
              <a:rPr lang="pt-PT" dirty="0" smtClean="0"/>
              <a:t> particular </a:t>
            </a:r>
            <a:r>
              <a:rPr lang="pt-PT" dirty="0" err="1" smtClean="0"/>
              <a:t>architecture</a:t>
            </a:r>
            <a:r>
              <a:rPr lang="pt-PT" dirty="0" smtClean="0"/>
              <a:t> </a:t>
            </a:r>
            <a:r>
              <a:rPr lang="pt-PT" dirty="0" err="1" smtClean="0"/>
              <a:t>is</a:t>
            </a:r>
            <a:r>
              <a:rPr lang="pt-PT" dirty="0" smtClean="0"/>
              <a:t> </a:t>
            </a:r>
            <a:r>
              <a:rPr lang="pt-PT" dirty="0" err="1" smtClean="0"/>
              <a:t>witness</a:t>
            </a:r>
            <a:r>
              <a:rPr lang="pt-PT" dirty="0" smtClean="0"/>
              <a:t> to </a:t>
            </a:r>
            <a:r>
              <a:rPr lang="pt-PT" dirty="0" err="1" smtClean="0"/>
              <a:t>the</a:t>
            </a:r>
            <a:r>
              <a:rPr lang="pt-PT" dirty="0" smtClean="0"/>
              <a:t> </a:t>
            </a:r>
            <a:r>
              <a:rPr lang="pt-PT" dirty="0" err="1" smtClean="0"/>
              <a:t>presence</a:t>
            </a:r>
            <a:r>
              <a:rPr lang="pt-PT" dirty="0" smtClean="0"/>
              <a:t> </a:t>
            </a:r>
            <a:r>
              <a:rPr lang="pt-PT" dirty="0" err="1" smtClean="0"/>
              <a:t>of</a:t>
            </a:r>
            <a:r>
              <a:rPr lang="pt-PT" dirty="0" smtClean="0"/>
              <a:t> </a:t>
            </a:r>
            <a:r>
              <a:rPr lang="pt-PT" dirty="0" err="1" smtClean="0"/>
              <a:t>the</a:t>
            </a:r>
            <a:r>
              <a:rPr lang="pt-PT" dirty="0" smtClean="0"/>
              <a:t> Muslim </a:t>
            </a:r>
            <a:r>
              <a:rPr lang="pt-PT" dirty="0" err="1" smtClean="0"/>
              <a:t>people</a:t>
            </a:r>
            <a:r>
              <a:rPr lang="pt-PT" dirty="0" smtClean="0"/>
              <a:t>. </a:t>
            </a:r>
            <a:r>
              <a:rPr lang="pt-PT" dirty="0" err="1" smtClean="0"/>
              <a:t>The</a:t>
            </a:r>
            <a:r>
              <a:rPr lang="pt-PT" dirty="0" smtClean="0"/>
              <a:t> </a:t>
            </a:r>
            <a:r>
              <a:rPr lang="pt-PT" dirty="0" err="1" smtClean="0"/>
              <a:t>castle</a:t>
            </a:r>
            <a:r>
              <a:rPr lang="pt-PT" dirty="0" smtClean="0"/>
              <a:t>, </a:t>
            </a:r>
            <a:r>
              <a:rPr lang="pt-PT" dirty="0" err="1" smtClean="0"/>
              <a:t>also</a:t>
            </a:r>
            <a:r>
              <a:rPr lang="pt-PT" dirty="0" smtClean="0"/>
              <a:t> </a:t>
            </a:r>
            <a:r>
              <a:rPr lang="pt-PT" dirty="0" err="1" smtClean="0"/>
              <a:t>called</a:t>
            </a:r>
            <a:r>
              <a:rPr lang="pt-PT" dirty="0" smtClean="0"/>
              <a:t> </a:t>
            </a:r>
            <a:r>
              <a:rPr lang="pt-PT" dirty="0" err="1" smtClean="0"/>
              <a:t>the</a:t>
            </a:r>
            <a:r>
              <a:rPr lang="pt-PT" dirty="0" smtClean="0"/>
              <a:t> "</a:t>
            </a:r>
            <a:r>
              <a:rPr lang="pt-PT" dirty="0" err="1" smtClean="0"/>
              <a:t>red</a:t>
            </a:r>
            <a:r>
              <a:rPr lang="pt-PT" dirty="0" smtClean="0"/>
              <a:t> </a:t>
            </a:r>
            <a:r>
              <a:rPr lang="pt-PT" dirty="0" err="1" smtClean="0"/>
              <a:t>fortress</a:t>
            </a:r>
            <a:r>
              <a:rPr lang="pt-PT" dirty="0" smtClean="0"/>
              <a:t>" </a:t>
            </a:r>
            <a:r>
              <a:rPr lang="pt-PT" dirty="0" err="1" smtClean="0"/>
              <a:t>because</a:t>
            </a:r>
            <a:r>
              <a:rPr lang="pt-PT" dirty="0" smtClean="0"/>
              <a:t> </a:t>
            </a:r>
            <a:r>
              <a:rPr lang="pt-PT" dirty="0" err="1" smtClean="0"/>
              <a:t>of</a:t>
            </a:r>
            <a:r>
              <a:rPr lang="pt-PT" dirty="0" smtClean="0"/>
              <a:t> </a:t>
            </a:r>
            <a:r>
              <a:rPr lang="pt-PT" dirty="0" err="1" smtClean="0"/>
              <a:t>its</a:t>
            </a:r>
            <a:r>
              <a:rPr lang="pt-PT" dirty="0" smtClean="0"/>
              <a:t> color, </a:t>
            </a:r>
            <a:r>
              <a:rPr lang="pt-PT" dirty="0" err="1" smtClean="0"/>
              <a:t>is</a:t>
            </a:r>
            <a:r>
              <a:rPr lang="pt-PT" dirty="0" smtClean="0"/>
              <a:t> </a:t>
            </a:r>
            <a:r>
              <a:rPr lang="pt-PT" dirty="0" err="1" smtClean="0"/>
              <a:t>at</a:t>
            </a:r>
            <a:r>
              <a:rPr lang="pt-PT" dirty="0" smtClean="0"/>
              <a:t> </a:t>
            </a:r>
            <a:r>
              <a:rPr lang="pt-PT" dirty="0" err="1" smtClean="0"/>
              <a:t>the</a:t>
            </a:r>
            <a:r>
              <a:rPr lang="pt-PT" dirty="0" smtClean="0"/>
              <a:t> top </a:t>
            </a:r>
            <a:r>
              <a:rPr lang="pt-PT" dirty="0" err="1" smtClean="0"/>
              <a:t>and</a:t>
            </a:r>
            <a:r>
              <a:rPr lang="pt-PT" dirty="0" smtClean="0"/>
              <a:t> </a:t>
            </a:r>
            <a:r>
              <a:rPr lang="pt-PT" dirty="0" err="1" smtClean="0"/>
              <a:t>facing</a:t>
            </a:r>
            <a:r>
              <a:rPr lang="pt-PT" dirty="0" smtClean="0"/>
              <a:t> </a:t>
            </a:r>
            <a:r>
              <a:rPr lang="pt-PT" dirty="0" err="1" smtClean="0"/>
              <a:t>the</a:t>
            </a:r>
            <a:r>
              <a:rPr lang="pt-PT" dirty="0" smtClean="0"/>
              <a:t> </a:t>
            </a:r>
            <a:r>
              <a:rPr lang="pt-PT" dirty="0" err="1" smtClean="0"/>
              <a:t>city</a:t>
            </a:r>
            <a:r>
              <a:rPr lang="pt-PT" dirty="0" smtClean="0"/>
              <a:t> </a:t>
            </a:r>
            <a:r>
              <a:rPr lang="pt-PT" dirty="0" err="1" smtClean="0"/>
              <a:t>of</a:t>
            </a:r>
            <a:r>
              <a:rPr lang="pt-PT" dirty="0" smtClean="0"/>
              <a:t> Silves.</a:t>
            </a:r>
          </a:p>
        </p:txBody>
      </p:sp>
    </p:spTree>
    <p:extLst>
      <p:ext uri="{BB962C8B-B14F-4D97-AF65-F5344CB8AC3E}">
        <p14:creationId xmlns:p14="http://schemas.microsoft.com/office/powerpoint/2010/main" val="188757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467544" y="404664"/>
            <a:ext cx="8229600" cy="4525963"/>
          </a:xfrm>
        </p:spPr>
        <p:txBody>
          <a:bodyPr>
            <a:normAutofit/>
          </a:bodyPr>
          <a:lstStyle/>
          <a:p>
            <a:r>
              <a:rPr lang="en-US" sz="1800" dirty="0" smtClean="0"/>
              <a:t>Portugal was considered the best tourist destination in the world by the World Travel Awards, surpassing countries like Thailand, sought after by the whole world for its so inviting prices.</a:t>
            </a:r>
            <a:endParaRPr lang="pt-PT" sz="1800" dirty="0"/>
          </a:p>
        </p:txBody>
      </p:sp>
      <p:sp>
        <p:nvSpPr>
          <p:cNvPr id="4" name="Rectângulo 3"/>
          <p:cNvSpPr/>
          <p:nvPr/>
        </p:nvSpPr>
        <p:spPr>
          <a:xfrm>
            <a:off x="2088431" y="1844823"/>
            <a:ext cx="4572000" cy="646331"/>
          </a:xfrm>
          <a:prstGeom prst="rect">
            <a:avLst/>
          </a:prstGeom>
        </p:spPr>
        <p:txBody>
          <a:bodyPr>
            <a:spAutoFit/>
          </a:bodyPr>
          <a:lstStyle/>
          <a:p>
            <a:r>
              <a:rPr lang="en-US" dirty="0" smtClean="0"/>
              <a:t>Portugal is fashionable and, best of all, is a destination fit for virtually every budget.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890539"/>
            <a:ext cx="5797550"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49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ângulo 2"/>
          <p:cNvSpPr/>
          <p:nvPr/>
        </p:nvSpPr>
        <p:spPr>
          <a:xfrm>
            <a:off x="179512" y="404664"/>
            <a:ext cx="4572000" cy="1200329"/>
          </a:xfrm>
          <a:prstGeom prst="rect">
            <a:avLst/>
          </a:prstGeom>
        </p:spPr>
        <p:txBody>
          <a:bodyPr>
            <a:spAutoFit/>
          </a:bodyPr>
          <a:lstStyle/>
          <a:p>
            <a:r>
              <a:rPr lang="en-US" dirty="0" smtClean="0"/>
              <a:t>1. Begin by traveling to the middle ages visiting the castle and the citadel of </a:t>
            </a:r>
            <a:r>
              <a:rPr lang="en-US" dirty="0" err="1" smtClean="0"/>
              <a:t>Bragança</a:t>
            </a:r>
            <a:r>
              <a:rPr lang="en-US" dirty="0" smtClean="0"/>
              <a:t>, a small well-preserved village with picturesque white houses located within the walls.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916832"/>
            <a:ext cx="3840163"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ângulo 3"/>
          <p:cNvSpPr/>
          <p:nvPr/>
        </p:nvSpPr>
        <p:spPr>
          <a:xfrm>
            <a:off x="4751512" y="2359585"/>
            <a:ext cx="4572000" cy="1477328"/>
          </a:xfrm>
          <a:prstGeom prst="rect">
            <a:avLst/>
          </a:prstGeom>
        </p:spPr>
        <p:txBody>
          <a:bodyPr>
            <a:spAutoFit/>
          </a:bodyPr>
          <a:lstStyle/>
          <a:p>
            <a:r>
              <a:rPr lang="en-US" dirty="0" smtClean="0"/>
              <a:t>Take the opportunity to climb the walls of the castle to enjoy the view of the four mountain ranges that surround it: Serra da </a:t>
            </a:r>
            <a:r>
              <a:rPr lang="en-US" dirty="0" err="1" smtClean="0"/>
              <a:t>Nogueira</a:t>
            </a:r>
            <a:r>
              <a:rPr lang="en-US" dirty="0" smtClean="0"/>
              <a:t>, Serra de </a:t>
            </a:r>
            <a:r>
              <a:rPr lang="en-US" dirty="0" err="1" smtClean="0"/>
              <a:t>Rebordões</a:t>
            </a:r>
            <a:r>
              <a:rPr lang="en-US" dirty="0" smtClean="0"/>
              <a:t>, Serra de </a:t>
            </a:r>
            <a:r>
              <a:rPr lang="en-US" dirty="0" err="1" smtClean="0"/>
              <a:t>Sanabria</a:t>
            </a:r>
            <a:r>
              <a:rPr lang="en-US" dirty="0" smtClean="0"/>
              <a:t> and Serra de </a:t>
            </a:r>
            <a:r>
              <a:rPr lang="en-US" dirty="0" err="1" smtClean="0"/>
              <a:t>Montesinho</a:t>
            </a:r>
            <a:r>
              <a:rPr lang="en-US" dirty="0" smtClean="0"/>
              <a:t>.</a:t>
            </a:r>
            <a:endParaRPr lang="pt-PT" dirty="0"/>
          </a:p>
        </p:txBody>
      </p:sp>
    </p:spTree>
    <p:extLst>
      <p:ext uri="{BB962C8B-B14F-4D97-AF65-F5344CB8AC3E}">
        <p14:creationId xmlns:p14="http://schemas.microsoft.com/office/powerpoint/2010/main" val="28062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514" y="2055428"/>
            <a:ext cx="3627437" cy="36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539552" y="962074"/>
            <a:ext cx="4572000" cy="923330"/>
          </a:xfrm>
          <a:prstGeom prst="rect">
            <a:avLst/>
          </a:prstGeom>
        </p:spPr>
        <p:txBody>
          <a:bodyPr>
            <a:spAutoFit/>
          </a:bodyPr>
          <a:lstStyle/>
          <a:p>
            <a:r>
              <a:rPr lang="en-US" dirty="0" smtClean="0"/>
              <a:t>2. Spend a day in contact with nature in the National Park of </a:t>
            </a:r>
            <a:r>
              <a:rPr lang="en-US" dirty="0" err="1" smtClean="0"/>
              <a:t>Peneda</a:t>
            </a:r>
            <a:r>
              <a:rPr lang="en-US" dirty="0" smtClean="0"/>
              <a:t> </a:t>
            </a:r>
            <a:r>
              <a:rPr lang="en-US" dirty="0" err="1" smtClean="0"/>
              <a:t>Gerês</a:t>
            </a:r>
            <a:r>
              <a:rPr lang="en-US" dirty="0" smtClean="0"/>
              <a:t>, considered as a World Biosphere Reserve by UNESCO.</a:t>
            </a:r>
            <a:endParaRPr lang="pt-PT" dirty="0"/>
          </a:p>
        </p:txBody>
      </p:sp>
      <p:sp>
        <p:nvSpPr>
          <p:cNvPr id="4" name="Rectângulo 3"/>
          <p:cNvSpPr/>
          <p:nvPr/>
        </p:nvSpPr>
        <p:spPr>
          <a:xfrm>
            <a:off x="4509180" y="3099936"/>
            <a:ext cx="4572000" cy="1477328"/>
          </a:xfrm>
          <a:prstGeom prst="rect">
            <a:avLst/>
          </a:prstGeom>
        </p:spPr>
        <p:txBody>
          <a:bodyPr>
            <a:spAutoFit/>
          </a:bodyPr>
          <a:lstStyle/>
          <a:p>
            <a:r>
              <a:rPr lang="en-US" dirty="0" smtClean="0"/>
              <a:t>Leave the clock in your backpack, part to the discovery of its granite villages, lose yourself between paths and do not be surprised if you find some wild boar, otters, deer or ponies on the way.</a:t>
            </a:r>
            <a:endParaRPr lang="pt-PT" dirty="0"/>
          </a:p>
        </p:txBody>
      </p:sp>
    </p:spTree>
    <p:extLst>
      <p:ext uri="{BB962C8B-B14F-4D97-AF65-F5344CB8AC3E}">
        <p14:creationId xmlns:p14="http://schemas.microsoft.com/office/powerpoint/2010/main" val="1772031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323528" y="113299"/>
            <a:ext cx="4572000" cy="923330"/>
          </a:xfrm>
          <a:prstGeom prst="rect">
            <a:avLst/>
          </a:prstGeom>
        </p:spPr>
        <p:txBody>
          <a:bodyPr>
            <a:spAutoFit/>
          </a:bodyPr>
          <a:lstStyle/>
          <a:p>
            <a:r>
              <a:rPr lang="en-US" dirty="0" smtClean="0"/>
              <a:t>3. Go now to the Castle of </a:t>
            </a:r>
            <a:r>
              <a:rPr lang="en-US" dirty="0" err="1" smtClean="0"/>
              <a:t>Guimarães</a:t>
            </a:r>
            <a:r>
              <a:rPr lang="en-US" dirty="0" smtClean="0"/>
              <a:t>, where was born the first king of Portugal, </a:t>
            </a:r>
            <a:r>
              <a:rPr lang="en-US" dirty="0" err="1" smtClean="0"/>
              <a:t>D.Afonso</a:t>
            </a:r>
            <a:r>
              <a:rPr lang="en-US" dirty="0" smtClean="0"/>
              <a:t> </a:t>
            </a:r>
            <a:r>
              <a:rPr lang="en-US" dirty="0" err="1" smtClean="0"/>
              <a:t>Henriques</a:t>
            </a:r>
            <a:r>
              <a:rPr lang="en-US" dirty="0" smtClean="0"/>
              <a:t>, in 1112.</a:t>
            </a:r>
            <a:endParaRPr lang="pt-P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766355"/>
            <a:ext cx="3335337"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4624104" y="1412776"/>
            <a:ext cx="4572000" cy="1754326"/>
          </a:xfrm>
          <a:prstGeom prst="rect">
            <a:avLst/>
          </a:prstGeom>
        </p:spPr>
        <p:txBody>
          <a:bodyPr>
            <a:spAutoFit/>
          </a:bodyPr>
          <a:lstStyle/>
          <a:p>
            <a:r>
              <a:rPr lang="pt-PT" dirty="0" smtClean="0"/>
              <a:t>Guimarães </a:t>
            </a:r>
            <a:r>
              <a:rPr lang="pt-PT" dirty="0" err="1" smtClean="0"/>
              <a:t>Castle</a:t>
            </a:r>
            <a:r>
              <a:rPr lang="pt-PT" dirty="0" smtClean="0"/>
              <a:t> </a:t>
            </a:r>
            <a:r>
              <a:rPr lang="pt-PT" dirty="0" err="1" smtClean="0"/>
              <a:t>hours</a:t>
            </a:r>
            <a:r>
              <a:rPr lang="pt-PT" dirty="0" smtClean="0"/>
              <a:t> are </a:t>
            </a:r>
            <a:r>
              <a:rPr lang="pt-PT" dirty="0" err="1" smtClean="0"/>
              <a:t>from</a:t>
            </a:r>
            <a:r>
              <a:rPr lang="pt-PT" dirty="0" smtClean="0"/>
              <a:t> 10:00 </a:t>
            </a:r>
            <a:r>
              <a:rPr lang="pt-PT" dirty="0" err="1" smtClean="0"/>
              <a:t>a.m</a:t>
            </a:r>
            <a:r>
              <a:rPr lang="pt-PT" dirty="0" smtClean="0"/>
              <a:t>. to 6:00 p.m. </a:t>
            </a:r>
            <a:r>
              <a:rPr lang="pt-PT" dirty="0" err="1" smtClean="0"/>
              <a:t>and</a:t>
            </a:r>
            <a:r>
              <a:rPr lang="pt-PT" dirty="0" smtClean="0"/>
              <a:t> </a:t>
            </a:r>
            <a:r>
              <a:rPr lang="pt-PT" dirty="0" err="1" smtClean="0"/>
              <a:t>it</a:t>
            </a:r>
            <a:r>
              <a:rPr lang="pt-PT" dirty="0" smtClean="0"/>
              <a:t> </a:t>
            </a:r>
            <a:r>
              <a:rPr lang="pt-PT" dirty="0" err="1" smtClean="0"/>
              <a:t>is</a:t>
            </a:r>
            <a:r>
              <a:rPr lang="pt-PT" dirty="0" smtClean="0"/>
              <a:t> open </a:t>
            </a:r>
            <a:r>
              <a:rPr lang="pt-PT" dirty="0" err="1" smtClean="0"/>
              <a:t>every</a:t>
            </a:r>
            <a:r>
              <a:rPr lang="pt-PT" dirty="0" smtClean="0"/>
              <a:t> </a:t>
            </a:r>
            <a:r>
              <a:rPr lang="pt-PT" dirty="0" err="1" smtClean="0"/>
              <a:t>day</a:t>
            </a:r>
            <a:r>
              <a:rPr lang="pt-PT" dirty="0" smtClean="0"/>
              <a:t>. </a:t>
            </a:r>
            <a:r>
              <a:rPr lang="pt-PT" dirty="0" err="1" smtClean="0"/>
              <a:t>Admission</a:t>
            </a:r>
            <a:r>
              <a:rPr lang="pt-PT" dirty="0" smtClean="0"/>
              <a:t> </a:t>
            </a:r>
            <a:r>
              <a:rPr lang="pt-PT" dirty="0" err="1" smtClean="0"/>
              <a:t>costs</a:t>
            </a:r>
            <a:r>
              <a:rPr lang="pt-PT" dirty="0" smtClean="0"/>
              <a:t> € 2 for </a:t>
            </a:r>
            <a:r>
              <a:rPr lang="pt-PT" dirty="0" err="1" smtClean="0"/>
              <a:t>adults</a:t>
            </a:r>
            <a:r>
              <a:rPr lang="pt-PT" dirty="0" smtClean="0"/>
              <a:t> </a:t>
            </a:r>
            <a:r>
              <a:rPr lang="pt-PT" dirty="0" err="1" smtClean="0"/>
              <a:t>and</a:t>
            </a:r>
            <a:r>
              <a:rPr lang="pt-PT" dirty="0" smtClean="0"/>
              <a:t> € 1 </a:t>
            </a:r>
            <a:r>
              <a:rPr lang="pt-PT" dirty="0" err="1" smtClean="0"/>
              <a:t>if</a:t>
            </a:r>
            <a:r>
              <a:rPr lang="pt-PT" dirty="0" smtClean="0"/>
              <a:t> </a:t>
            </a:r>
            <a:r>
              <a:rPr lang="pt-PT" dirty="0" err="1" smtClean="0"/>
              <a:t>you</a:t>
            </a:r>
            <a:r>
              <a:rPr lang="pt-PT" dirty="0" smtClean="0"/>
              <a:t> </a:t>
            </a:r>
            <a:r>
              <a:rPr lang="pt-PT" dirty="0" err="1" smtClean="0"/>
              <a:t>have</a:t>
            </a:r>
            <a:r>
              <a:rPr lang="pt-PT" dirty="0" smtClean="0"/>
              <a:t> a </a:t>
            </a:r>
            <a:r>
              <a:rPr lang="pt-PT" dirty="0" err="1" smtClean="0"/>
              <a:t>student</a:t>
            </a:r>
            <a:r>
              <a:rPr lang="pt-PT" dirty="0" smtClean="0"/>
              <a:t> / </a:t>
            </a:r>
            <a:r>
              <a:rPr lang="pt-PT" dirty="0" err="1" smtClean="0"/>
              <a:t>youth</a:t>
            </a:r>
            <a:r>
              <a:rPr lang="pt-PT" dirty="0" smtClean="0"/>
              <a:t> </a:t>
            </a:r>
            <a:r>
              <a:rPr lang="pt-PT" dirty="0" err="1" smtClean="0"/>
              <a:t>card</a:t>
            </a:r>
            <a:r>
              <a:rPr lang="pt-PT" dirty="0" smtClean="0"/>
              <a:t> </a:t>
            </a:r>
            <a:r>
              <a:rPr lang="pt-PT" dirty="0" err="1" smtClean="0"/>
              <a:t>or</a:t>
            </a:r>
            <a:r>
              <a:rPr lang="pt-PT" dirty="0" smtClean="0"/>
              <a:t> </a:t>
            </a:r>
            <a:r>
              <a:rPr lang="pt-PT" dirty="0" err="1" smtClean="0"/>
              <a:t>over</a:t>
            </a:r>
            <a:r>
              <a:rPr lang="pt-PT" dirty="0" smtClean="0"/>
              <a:t> 65 </a:t>
            </a:r>
            <a:r>
              <a:rPr lang="pt-PT" dirty="0" err="1" smtClean="0"/>
              <a:t>years</a:t>
            </a:r>
            <a:r>
              <a:rPr lang="pt-PT" dirty="0" smtClean="0"/>
              <a:t>. </a:t>
            </a:r>
            <a:r>
              <a:rPr lang="pt-PT" dirty="0" err="1" smtClean="0"/>
              <a:t>Admission</a:t>
            </a:r>
            <a:r>
              <a:rPr lang="pt-PT" dirty="0" smtClean="0"/>
              <a:t> </a:t>
            </a:r>
            <a:r>
              <a:rPr lang="pt-PT" dirty="0" err="1" smtClean="0"/>
              <a:t>is</a:t>
            </a:r>
            <a:r>
              <a:rPr lang="pt-PT" dirty="0" smtClean="0"/>
              <a:t> free </a:t>
            </a:r>
            <a:r>
              <a:rPr lang="pt-PT" dirty="0" err="1" smtClean="0"/>
              <a:t>at</a:t>
            </a:r>
            <a:r>
              <a:rPr lang="pt-PT" dirty="0" smtClean="0"/>
              <a:t> </a:t>
            </a:r>
            <a:r>
              <a:rPr lang="pt-PT" dirty="0" err="1" smtClean="0"/>
              <a:t>the</a:t>
            </a:r>
            <a:r>
              <a:rPr lang="pt-PT" dirty="0" smtClean="0"/>
              <a:t> </a:t>
            </a:r>
            <a:r>
              <a:rPr lang="pt-PT" dirty="0" err="1" smtClean="0"/>
              <a:t>castle</a:t>
            </a:r>
            <a:r>
              <a:rPr lang="pt-PT" dirty="0" smtClean="0"/>
              <a:t> for </a:t>
            </a:r>
            <a:r>
              <a:rPr lang="pt-PT" dirty="0" err="1" smtClean="0"/>
              <a:t>children</a:t>
            </a:r>
            <a:r>
              <a:rPr lang="pt-PT" dirty="0" smtClean="0"/>
              <a:t> </a:t>
            </a:r>
            <a:r>
              <a:rPr lang="pt-PT" dirty="0" err="1" smtClean="0"/>
              <a:t>under</a:t>
            </a:r>
            <a:r>
              <a:rPr lang="pt-PT" dirty="0" smtClean="0"/>
              <a:t> 12 </a:t>
            </a:r>
            <a:r>
              <a:rPr lang="pt-PT" dirty="0" err="1" smtClean="0"/>
              <a:t>years</a:t>
            </a:r>
            <a:r>
              <a:rPr lang="pt-PT" dirty="0" smtClean="0"/>
              <a:t>.</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401996"/>
            <a:ext cx="1318398" cy="223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192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611560" y="836712"/>
            <a:ext cx="6840760" cy="923330"/>
          </a:xfrm>
          <a:prstGeom prst="rect">
            <a:avLst/>
          </a:prstGeom>
        </p:spPr>
        <p:txBody>
          <a:bodyPr wrap="square">
            <a:spAutoFit/>
          </a:bodyPr>
          <a:lstStyle/>
          <a:p>
            <a:r>
              <a:rPr lang="pt-PT" dirty="0" smtClean="0"/>
              <a:t>4. </a:t>
            </a:r>
            <a:r>
              <a:rPr lang="pt-PT" dirty="0" err="1" smtClean="0"/>
              <a:t>Those</a:t>
            </a:r>
            <a:r>
              <a:rPr lang="pt-PT" dirty="0" smtClean="0"/>
              <a:t> </a:t>
            </a:r>
            <a:r>
              <a:rPr lang="pt-PT" dirty="0" err="1" smtClean="0"/>
              <a:t>who</a:t>
            </a:r>
            <a:r>
              <a:rPr lang="pt-PT" dirty="0" smtClean="0"/>
              <a:t> </a:t>
            </a:r>
            <a:r>
              <a:rPr lang="pt-PT" dirty="0" err="1" smtClean="0"/>
              <a:t>travel</a:t>
            </a:r>
            <a:r>
              <a:rPr lang="pt-PT" dirty="0" smtClean="0"/>
              <a:t> in </a:t>
            </a:r>
            <a:r>
              <a:rPr lang="pt-PT" dirty="0" err="1" smtClean="0"/>
              <a:t>the</a:t>
            </a:r>
            <a:r>
              <a:rPr lang="pt-PT" dirty="0" smtClean="0"/>
              <a:t> </a:t>
            </a:r>
            <a:r>
              <a:rPr lang="pt-PT" dirty="0" err="1" smtClean="0"/>
              <a:t>North</a:t>
            </a:r>
            <a:r>
              <a:rPr lang="pt-PT" dirty="0" smtClean="0"/>
              <a:t> </a:t>
            </a:r>
            <a:r>
              <a:rPr lang="pt-PT" dirty="0" err="1" smtClean="0"/>
              <a:t>of</a:t>
            </a:r>
            <a:r>
              <a:rPr lang="pt-PT" dirty="0" smtClean="0"/>
              <a:t> Portugal can </a:t>
            </a:r>
            <a:r>
              <a:rPr lang="pt-PT" dirty="0" err="1" smtClean="0"/>
              <a:t>not</a:t>
            </a:r>
            <a:r>
              <a:rPr lang="pt-PT" dirty="0" smtClean="0"/>
              <a:t> miss </a:t>
            </a:r>
            <a:r>
              <a:rPr lang="pt-PT" dirty="0" err="1" smtClean="0"/>
              <a:t>the</a:t>
            </a:r>
            <a:r>
              <a:rPr lang="pt-PT" dirty="0" smtClean="0"/>
              <a:t> </a:t>
            </a:r>
            <a:r>
              <a:rPr lang="pt-PT" dirty="0" err="1" smtClean="0"/>
              <a:t>unforgettable</a:t>
            </a:r>
            <a:r>
              <a:rPr lang="pt-PT" dirty="0" smtClean="0"/>
              <a:t> Invicta </a:t>
            </a:r>
            <a:r>
              <a:rPr lang="pt-PT" dirty="0" err="1" smtClean="0"/>
              <a:t>City</a:t>
            </a:r>
            <a:r>
              <a:rPr lang="pt-PT" dirty="0" smtClean="0"/>
              <a:t>. </a:t>
            </a:r>
            <a:r>
              <a:rPr lang="pt-PT" dirty="0" err="1" smtClean="0"/>
              <a:t>Enjoy</a:t>
            </a:r>
            <a:r>
              <a:rPr lang="pt-PT" dirty="0" smtClean="0"/>
              <a:t> a </a:t>
            </a:r>
            <a:r>
              <a:rPr lang="pt-PT" dirty="0" err="1" smtClean="0"/>
              <a:t>delicious</a:t>
            </a:r>
            <a:r>
              <a:rPr lang="pt-PT" dirty="0" smtClean="0"/>
              <a:t> </a:t>
            </a:r>
            <a:r>
              <a:rPr lang="pt-PT" dirty="0" err="1" smtClean="0"/>
              <a:t>Port</a:t>
            </a:r>
            <a:r>
              <a:rPr lang="pt-PT" dirty="0" smtClean="0"/>
              <a:t> </a:t>
            </a:r>
            <a:r>
              <a:rPr lang="pt-PT" dirty="0" err="1" smtClean="0"/>
              <a:t>wine</a:t>
            </a:r>
            <a:r>
              <a:rPr lang="pt-PT" dirty="0" smtClean="0"/>
              <a:t> </a:t>
            </a:r>
            <a:r>
              <a:rPr lang="pt-PT" dirty="0" err="1" smtClean="0"/>
              <a:t>on</a:t>
            </a:r>
            <a:r>
              <a:rPr lang="pt-PT" dirty="0" smtClean="0"/>
              <a:t> a </a:t>
            </a:r>
            <a:r>
              <a:rPr lang="pt-PT" dirty="0" err="1" smtClean="0"/>
              <a:t>terrace</a:t>
            </a:r>
            <a:r>
              <a:rPr lang="pt-PT" dirty="0" smtClean="0"/>
              <a:t> </a:t>
            </a:r>
            <a:r>
              <a:rPr lang="pt-PT" dirty="0" err="1" smtClean="0"/>
              <a:t>with</a:t>
            </a:r>
            <a:r>
              <a:rPr lang="pt-PT" dirty="0" smtClean="0"/>
              <a:t> </a:t>
            </a:r>
            <a:r>
              <a:rPr lang="pt-PT" dirty="0" err="1" smtClean="0"/>
              <a:t>views</a:t>
            </a:r>
            <a:r>
              <a:rPr lang="pt-PT" dirty="0" smtClean="0"/>
              <a:t> </a:t>
            </a:r>
            <a:r>
              <a:rPr lang="pt-PT" dirty="0" err="1" smtClean="0"/>
              <a:t>of</a:t>
            </a:r>
            <a:r>
              <a:rPr lang="pt-PT" dirty="0" smtClean="0"/>
              <a:t> </a:t>
            </a:r>
            <a:r>
              <a:rPr lang="pt-PT" dirty="0" err="1" smtClean="0"/>
              <a:t>the</a:t>
            </a:r>
            <a:r>
              <a:rPr lang="pt-PT" dirty="0" smtClean="0"/>
              <a:t> Douro.</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132856"/>
            <a:ext cx="5243513"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448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251520" y="188640"/>
            <a:ext cx="4572000" cy="2308324"/>
          </a:xfrm>
          <a:prstGeom prst="rect">
            <a:avLst/>
          </a:prstGeom>
        </p:spPr>
        <p:txBody>
          <a:bodyPr>
            <a:spAutoFit/>
          </a:bodyPr>
          <a:lstStyle/>
          <a:p>
            <a:r>
              <a:rPr lang="pt-PT" dirty="0"/>
              <a:t>5</a:t>
            </a:r>
            <a:r>
              <a:rPr lang="pt-PT" dirty="0" smtClean="0"/>
              <a:t>. </a:t>
            </a:r>
            <a:r>
              <a:rPr lang="pt-PT" dirty="0" smtClean="0"/>
              <a:t>Prepare to </a:t>
            </a:r>
            <a:r>
              <a:rPr lang="pt-PT" dirty="0" err="1" smtClean="0"/>
              <a:t>enter</a:t>
            </a:r>
            <a:r>
              <a:rPr lang="pt-PT" dirty="0" smtClean="0"/>
              <a:t> </a:t>
            </a:r>
            <a:r>
              <a:rPr lang="pt-PT" dirty="0" err="1" smtClean="0"/>
              <a:t>an</a:t>
            </a:r>
            <a:r>
              <a:rPr lang="pt-PT" dirty="0" smtClean="0"/>
              <a:t> </a:t>
            </a:r>
            <a:r>
              <a:rPr lang="pt-PT" dirty="0" err="1" smtClean="0"/>
              <a:t>authentic</a:t>
            </a:r>
            <a:r>
              <a:rPr lang="pt-PT" dirty="0" smtClean="0"/>
              <a:t> </a:t>
            </a:r>
            <a:r>
              <a:rPr lang="pt-PT" dirty="0" err="1" smtClean="0"/>
              <a:t>temple</a:t>
            </a:r>
            <a:r>
              <a:rPr lang="pt-PT" dirty="0" smtClean="0"/>
              <a:t> </a:t>
            </a:r>
            <a:r>
              <a:rPr lang="pt-PT" dirty="0" err="1" smtClean="0"/>
              <a:t>of</a:t>
            </a:r>
            <a:r>
              <a:rPr lang="pt-PT" dirty="0" smtClean="0"/>
              <a:t> </a:t>
            </a:r>
            <a:r>
              <a:rPr lang="pt-PT" dirty="0" err="1" smtClean="0"/>
              <a:t>wisdom</a:t>
            </a:r>
            <a:r>
              <a:rPr lang="pt-PT" dirty="0" smtClean="0"/>
              <a:t>. </a:t>
            </a:r>
            <a:r>
              <a:rPr lang="pt-PT" dirty="0" err="1" smtClean="0"/>
              <a:t>Founded</a:t>
            </a:r>
            <a:r>
              <a:rPr lang="pt-PT" dirty="0" smtClean="0"/>
              <a:t> in 1290, </a:t>
            </a:r>
            <a:r>
              <a:rPr lang="pt-PT" dirty="0" err="1" smtClean="0"/>
              <a:t>the</a:t>
            </a:r>
            <a:r>
              <a:rPr lang="pt-PT" dirty="0" smtClean="0"/>
              <a:t> </a:t>
            </a:r>
            <a:r>
              <a:rPr lang="pt-PT" dirty="0" err="1" smtClean="0"/>
              <a:t>University</a:t>
            </a:r>
            <a:r>
              <a:rPr lang="pt-PT" dirty="0" smtClean="0"/>
              <a:t> </a:t>
            </a:r>
            <a:r>
              <a:rPr lang="pt-PT" dirty="0" err="1" smtClean="0"/>
              <a:t>of</a:t>
            </a:r>
            <a:r>
              <a:rPr lang="pt-PT" dirty="0" smtClean="0"/>
              <a:t> Coimbra continues to </a:t>
            </a:r>
            <a:r>
              <a:rPr lang="pt-PT" dirty="0" err="1" smtClean="0"/>
              <a:t>be</a:t>
            </a:r>
            <a:r>
              <a:rPr lang="pt-PT" dirty="0" smtClean="0"/>
              <a:t>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most</a:t>
            </a:r>
            <a:r>
              <a:rPr lang="pt-PT" dirty="0" smtClean="0"/>
              <a:t> </a:t>
            </a:r>
            <a:r>
              <a:rPr lang="pt-PT" dirty="0" err="1" smtClean="0"/>
              <a:t>important</a:t>
            </a:r>
            <a:r>
              <a:rPr lang="pt-PT" dirty="0" smtClean="0"/>
              <a:t> </a:t>
            </a:r>
            <a:r>
              <a:rPr lang="pt-PT" dirty="0" err="1" smtClean="0"/>
              <a:t>academic</a:t>
            </a:r>
            <a:r>
              <a:rPr lang="pt-PT" dirty="0" smtClean="0"/>
              <a:t> </a:t>
            </a:r>
            <a:r>
              <a:rPr lang="pt-PT" dirty="0" err="1" smtClean="0"/>
              <a:t>centers</a:t>
            </a:r>
            <a:r>
              <a:rPr lang="pt-PT" dirty="0" smtClean="0"/>
              <a:t> in </a:t>
            </a:r>
            <a:r>
              <a:rPr lang="pt-PT" dirty="0" err="1" smtClean="0"/>
              <a:t>the</a:t>
            </a:r>
            <a:r>
              <a:rPr lang="pt-PT" dirty="0" smtClean="0"/>
              <a:t> country </a:t>
            </a:r>
            <a:r>
              <a:rPr lang="pt-PT" dirty="0" err="1" smtClean="0"/>
              <a:t>and</a:t>
            </a:r>
            <a:r>
              <a:rPr lang="pt-PT" dirty="0" smtClean="0"/>
              <a:t> </a:t>
            </a:r>
            <a:r>
              <a:rPr lang="pt-PT" dirty="0" err="1" smtClean="0"/>
              <a:t>here</a:t>
            </a:r>
            <a:r>
              <a:rPr lang="pt-PT" dirty="0" smtClean="0"/>
              <a:t> are some </a:t>
            </a:r>
            <a:r>
              <a:rPr lang="pt-PT" dirty="0" err="1" smtClean="0"/>
              <a:t>of</a:t>
            </a:r>
            <a:r>
              <a:rPr lang="pt-PT" dirty="0" smtClean="0"/>
              <a:t> </a:t>
            </a:r>
            <a:r>
              <a:rPr lang="pt-PT" dirty="0" err="1" smtClean="0"/>
              <a:t>the</a:t>
            </a:r>
            <a:r>
              <a:rPr lang="pt-PT" dirty="0" smtClean="0"/>
              <a:t> </a:t>
            </a:r>
            <a:r>
              <a:rPr lang="pt-PT" dirty="0" err="1" smtClean="0"/>
              <a:t>most</a:t>
            </a:r>
            <a:r>
              <a:rPr lang="pt-PT" dirty="0" smtClean="0"/>
              <a:t> </a:t>
            </a:r>
            <a:r>
              <a:rPr lang="pt-PT" dirty="0" err="1" smtClean="0"/>
              <a:t>important</a:t>
            </a:r>
            <a:r>
              <a:rPr lang="pt-PT" dirty="0" smtClean="0"/>
              <a:t> Portuguese </a:t>
            </a:r>
            <a:r>
              <a:rPr lang="pt-PT" dirty="0" err="1" smtClean="0"/>
              <a:t>intellectuals</a:t>
            </a:r>
            <a:r>
              <a:rPr lang="pt-PT" dirty="0" smtClean="0"/>
              <a:t> </a:t>
            </a:r>
            <a:r>
              <a:rPr lang="pt-PT" dirty="0" err="1" smtClean="0"/>
              <a:t>such</a:t>
            </a:r>
            <a:r>
              <a:rPr lang="pt-PT" dirty="0" smtClean="0"/>
              <a:t> as Luís de Camões, Eça de Queirós </a:t>
            </a:r>
            <a:r>
              <a:rPr lang="pt-PT" dirty="0" err="1" smtClean="0"/>
              <a:t>or</a:t>
            </a:r>
            <a:r>
              <a:rPr lang="pt-PT" dirty="0" smtClean="0"/>
              <a:t> Almeida Garrett.</a:t>
            </a:r>
          </a:p>
          <a:p>
            <a:endParaRPr lang="pt-P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924944"/>
            <a:ext cx="5834063"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680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502" y="2435746"/>
            <a:ext cx="5614987"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971600" y="836712"/>
            <a:ext cx="7128792" cy="923330"/>
          </a:xfrm>
          <a:prstGeom prst="rect">
            <a:avLst/>
          </a:prstGeom>
        </p:spPr>
        <p:txBody>
          <a:bodyPr wrap="square">
            <a:spAutoFit/>
          </a:bodyPr>
          <a:lstStyle/>
          <a:p>
            <a:r>
              <a:rPr lang="en-US" dirty="0"/>
              <a:t>6</a:t>
            </a:r>
            <a:r>
              <a:rPr lang="en-US" dirty="0" smtClean="0"/>
              <a:t>. </a:t>
            </a:r>
            <a:r>
              <a:rPr lang="en-US" dirty="0" smtClean="0"/>
              <a:t>Spend a day in the Serra da Estrela, discover its historical and picturesque villages, enjoy the landscape and take the opportunity to visit the Tower, the highest point of continental Portugal with 1,993 meters.</a:t>
            </a:r>
            <a:endParaRPr lang="pt-PT" dirty="0"/>
          </a:p>
        </p:txBody>
      </p:sp>
    </p:spTree>
    <p:extLst>
      <p:ext uri="{BB962C8B-B14F-4D97-AF65-F5344CB8AC3E}">
        <p14:creationId xmlns:p14="http://schemas.microsoft.com/office/powerpoint/2010/main" val="3173737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ângulo 1"/>
          <p:cNvSpPr/>
          <p:nvPr/>
        </p:nvSpPr>
        <p:spPr>
          <a:xfrm>
            <a:off x="251520" y="116632"/>
            <a:ext cx="4572000" cy="1754326"/>
          </a:xfrm>
          <a:prstGeom prst="rect">
            <a:avLst/>
          </a:prstGeom>
        </p:spPr>
        <p:txBody>
          <a:bodyPr>
            <a:spAutoFit/>
          </a:bodyPr>
          <a:lstStyle/>
          <a:p>
            <a:r>
              <a:rPr lang="pt-PT" dirty="0" smtClean="0"/>
              <a:t>7. </a:t>
            </a:r>
            <a:r>
              <a:rPr lang="pt-PT" dirty="0" err="1" smtClean="0"/>
              <a:t>One</a:t>
            </a:r>
            <a:r>
              <a:rPr lang="pt-PT" dirty="0" smtClean="0"/>
              <a:t> </a:t>
            </a:r>
            <a:r>
              <a:rPr lang="pt-PT" dirty="0" err="1" smtClean="0"/>
              <a:t>of</a:t>
            </a:r>
            <a:r>
              <a:rPr lang="pt-PT" dirty="0" smtClean="0"/>
              <a:t> </a:t>
            </a:r>
            <a:r>
              <a:rPr lang="pt-PT" dirty="0" err="1" smtClean="0"/>
              <a:t>the</a:t>
            </a:r>
            <a:r>
              <a:rPr lang="pt-PT" dirty="0" smtClean="0"/>
              <a:t> </a:t>
            </a:r>
            <a:r>
              <a:rPr lang="pt-PT" dirty="0" err="1" smtClean="0"/>
              <a:t>monuments</a:t>
            </a:r>
            <a:r>
              <a:rPr lang="pt-PT" dirty="0" smtClean="0"/>
              <a:t> </a:t>
            </a:r>
            <a:r>
              <a:rPr lang="pt-PT" dirty="0" err="1" smtClean="0"/>
              <a:t>that</a:t>
            </a:r>
            <a:r>
              <a:rPr lang="pt-PT" dirty="0" smtClean="0"/>
              <a:t> </a:t>
            </a:r>
            <a:r>
              <a:rPr lang="pt-PT" dirty="0" err="1" smtClean="0"/>
              <a:t>definitely</a:t>
            </a:r>
            <a:r>
              <a:rPr lang="pt-PT" dirty="0" smtClean="0"/>
              <a:t> </a:t>
            </a:r>
            <a:r>
              <a:rPr lang="pt-PT" dirty="0" err="1" smtClean="0"/>
              <a:t>deserves</a:t>
            </a:r>
            <a:r>
              <a:rPr lang="pt-PT" dirty="0" smtClean="0"/>
              <a:t> a </a:t>
            </a:r>
            <a:r>
              <a:rPr lang="pt-PT" dirty="0" err="1" smtClean="0"/>
              <a:t>visit</a:t>
            </a:r>
            <a:r>
              <a:rPr lang="pt-PT" dirty="0" smtClean="0"/>
              <a:t>. </a:t>
            </a:r>
            <a:r>
              <a:rPr lang="pt-PT" dirty="0" err="1" smtClean="0"/>
              <a:t>Considered</a:t>
            </a:r>
            <a:r>
              <a:rPr lang="pt-PT" dirty="0" smtClean="0"/>
              <a:t> a </a:t>
            </a:r>
            <a:r>
              <a:rPr lang="pt-PT" dirty="0" err="1" smtClean="0"/>
              <a:t>World</a:t>
            </a:r>
            <a:r>
              <a:rPr lang="pt-PT" dirty="0" smtClean="0"/>
              <a:t> </a:t>
            </a:r>
            <a:r>
              <a:rPr lang="pt-PT" dirty="0" err="1" smtClean="0"/>
              <a:t>Heritage</a:t>
            </a:r>
            <a:r>
              <a:rPr lang="pt-PT" dirty="0" smtClean="0"/>
              <a:t> Site </a:t>
            </a:r>
            <a:r>
              <a:rPr lang="pt-PT" dirty="0" err="1" smtClean="0"/>
              <a:t>by</a:t>
            </a:r>
            <a:r>
              <a:rPr lang="pt-PT" dirty="0" smtClean="0"/>
              <a:t> UNESCO </a:t>
            </a:r>
            <a:r>
              <a:rPr lang="pt-PT" dirty="0" err="1" smtClean="0"/>
              <a:t>and</a:t>
            </a:r>
            <a:r>
              <a:rPr lang="pt-PT" dirty="0" smtClean="0"/>
              <a:t> </a:t>
            </a:r>
            <a:r>
              <a:rPr lang="pt-PT" dirty="0" err="1" smtClean="0"/>
              <a:t>included</a:t>
            </a:r>
            <a:r>
              <a:rPr lang="pt-PT" dirty="0" smtClean="0"/>
              <a:t> </a:t>
            </a:r>
            <a:r>
              <a:rPr lang="pt-PT" dirty="0" err="1" smtClean="0"/>
              <a:t>among</a:t>
            </a:r>
            <a:r>
              <a:rPr lang="pt-PT" dirty="0" smtClean="0"/>
              <a:t> </a:t>
            </a:r>
            <a:r>
              <a:rPr lang="pt-PT" dirty="0" err="1" smtClean="0"/>
              <a:t>the</a:t>
            </a:r>
            <a:r>
              <a:rPr lang="pt-PT" dirty="0" smtClean="0"/>
              <a:t> </a:t>
            </a:r>
            <a:r>
              <a:rPr lang="pt-PT" dirty="0" err="1" smtClean="0"/>
              <a:t>Seven</a:t>
            </a:r>
            <a:r>
              <a:rPr lang="pt-PT" dirty="0" smtClean="0"/>
              <a:t> </a:t>
            </a:r>
            <a:r>
              <a:rPr lang="pt-PT" dirty="0" err="1" smtClean="0"/>
              <a:t>Wonders</a:t>
            </a:r>
            <a:r>
              <a:rPr lang="pt-PT" dirty="0" smtClean="0"/>
              <a:t> </a:t>
            </a:r>
            <a:r>
              <a:rPr lang="pt-PT" dirty="0" err="1" smtClean="0"/>
              <a:t>of</a:t>
            </a:r>
            <a:r>
              <a:rPr lang="pt-PT" dirty="0" smtClean="0"/>
              <a:t> Portugal, </a:t>
            </a:r>
            <a:r>
              <a:rPr lang="pt-PT" dirty="0" err="1" smtClean="0"/>
              <a:t>the</a:t>
            </a:r>
            <a:r>
              <a:rPr lang="pt-PT" dirty="0" smtClean="0"/>
              <a:t> </a:t>
            </a:r>
            <a:r>
              <a:rPr lang="pt-PT" dirty="0" err="1" smtClean="0"/>
              <a:t>Monastery</a:t>
            </a:r>
            <a:r>
              <a:rPr lang="pt-PT" dirty="0" smtClean="0"/>
              <a:t> </a:t>
            </a:r>
            <a:r>
              <a:rPr lang="pt-PT" dirty="0" err="1" smtClean="0"/>
              <a:t>of</a:t>
            </a:r>
            <a:r>
              <a:rPr lang="pt-PT" dirty="0" smtClean="0"/>
              <a:t> Batalha </a:t>
            </a:r>
            <a:r>
              <a:rPr lang="pt-PT" dirty="0" err="1" smtClean="0"/>
              <a:t>is</a:t>
            </a:r>
            <a:r>
              <a:rPr lang="pt-PT" dirty="0" smtClean="0"/>
              <a:t> a </a:t>
            </a:r>
            <a:r>
              <a:rPr lang="pt-PT" dirty="0" err="1" smtClean="0"/>
              <a:t>notable</a:t>
            </a:r>
            <a:r>
              <a:rPr lang="pt-PT" dirty="0" smtClean="0"/>
              <a:t> </a:t>
            </a:r>
            <a:r>
              <a:rPr lang="pt-PT" dirty="0" err="1" smtClean="0"/>
              <a:t>example</a:t>
            </a:r>
            <a:r>
              <a:rPr lang="pt-PT" dirty="0" smtClean="0"/>
              <a:t> </a:t>
            </a:r>
            <a:r>
              <a:rPr lang="pt-PT" dirty="0" err="1" smtClean="0"/>
              <a:t>of</a:t>
            </a:r>
            <a:r>
              <a:rPr lang="pt-PT" dirty="0" smtClean="0"/>
              <a:t> Late </a:t>
            </a:r>
            <a:r>
              <a:rPr lang="pt-PT" dirty="0" err="1" smtClean="0"/>
              <a:t>Gothic</a:t>
            </a:r>
            <a:r>
              <a:rPr lang="pt-PT" dirty="0" smtClean="0"/>
              <a:t> Portuguese </a:t>
            </a:r>
            <a:r>
              <a:rPr lang="pt-PT" dirty="0" err="1" smtClean="0"/>
              <a:t>architecture</a:t>
            </a:r>
            <a:r>
              <a:rPr lang="pt-PT" dirty="0" smtClean="0"/>
              <a:t> </a:t>
            </a:r>
            <a:r>
              <a:rPr lang="pt-PT" dirty="0" err="1" smtClean="0"/>
              <a:t>or</a:t>
            </a:r>
            <a:r>
              <a:rPr lang="pt-PT" dirty="0" smtClean="0"/>
              <a:t> </a:t>
            </a:r>
            <a:r>
              <a:rPr lang="pt-PT" dirty="0" err="1" smtClean="0"/>
              <a:t>Manueline</a:t>
            </a:r>
            <a:r>
              <a:rPr lang="pt-PT" dirty="0" smtClean="0"/>
              <a:t> </a:t>
            </a:r>
            <a:r>
              <a:rPr lang="pt-PT" dirty="0" err="1" smtClean="0"/>
              <a:t>style</a:t>
            </a:r>
            <a:r>
              <a:rPr lang="pt-PT" dirty="0" smtClean="0"/>
              <a:t>.</a:t>
            </a:r>
            <a:endParaRPr lang="pt-PT"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988840"/>
            <a:ext cx="3151187"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0" y="3861048"/>
            <a:ext cx="4572000" cy="923330"/>
          </a:xfrm>
          <a:prstGeom prst="rect">
            <a:avLst/>
          </a:prstGeom>
        </p:spPr>
        <p:txBody>
          <a:bodyPr>
            <a:spAutoFit/>
          </a:bodyPr>
          <a:lstStyle/>
          <a:p>
            <a:r>
              <a:rPr lang="pt-PT" dirty="0" smtClean="0"/>
              <a:t>A normal entrance </a:t>
            </a:r>
            <a:r>
              <a:rPr lang="pt-PT" dirty="0" err="1" smtClean="0"/>
              <a:t>at</a:t>
            </a:r>
            <a:r>
              <a:rPr lang="pt-PT" dirty="0" smtClean="0"/>
              <a:t> </a:t>
            </a:r>
            <a:r>
              <a:rPr lang="pt-PT" dirty="0" err="1" smtClean="0"/>
              <a:t>the</a:t>
            </a:r>
            <a:r>
              <a:rPr lang="pt-PT" dirty="0" smtClean="0"/>
              <a:t> </a:t>
            </a:r>
            <a:r>
              <a:rPr lang="pt-PT" dirty="0" err="1" smtClean="0"/>
              <a:t>Monastery</a:t>
            </a:r>
            <a:r>
              <a:rPr lang="pt-PT" dirty="0" smtClean="0"/>
              <a:t> </a:t>
            </a:r>
            <a:r>
              <a:rPr lang="pt-PT" dirty="0" err="1" smtClean="0"/>
              <a:t>of</a:t>
            </a:r>
            <a:r>
              <a:rPr lang="pt-PT" dirty="0" smtClean="0"/>
              <a:t> Batalha </a:t>
            </a:r>
            <a:r>
              <a:rPr lang="pt-PT" dirty="0" err="1" smtClean="0"/>
              <a:t>costs</a:t>
            </a:r>
            <a:r>
              <a:rPr lang="pt-PT" dirty="0" smtClean="0"/>
              <a:t> € 6. </a:t>
            </a:r>
            <a:r>
              <a:rPr lang="pt-PT" dirty="0" err="1" smtClean="0"/>
              <a:t>Admission</a:t>
            </a:r>
            <a:r>
              <a:rPr lang="pt-PT" dirty="0" smtClean="0"/>
              <a:t> </a:t>
            </a:r>
            <a:r>
              <a:rPr lang="pt-PT" dirty="0" err="1" smtClean="0"/>
              <a:t>is</a:t>
            </a:r>
            <a:r>
              <a:rPr lang="pt-PT" dirty="0" smtClean="0"/>
              <a:t> free </a:t>
            </a:r>
            <a:r>
              <a:rPr lang="pt-PT" dirty="0" err="1" smtClean="0"/>
              <a:t>on</a:t>
            </a:r>
            <a:r>
              <a:rPr lang="pt-PT" dirty="0" smtClean="0"/>
              <a:t> </a:t>
            </a:r>
            <a:r>
              <a:rPr lang="pt-PT" dirty="0" err="1" smtClean="0"/>
              <a:t>Sundays</a:t>
            </a:r>
            <a:r>
              <a:rPr lang="pt-PT" dirty="0" smtClean="0"/>
              <a:t> </a:t>
            </a:r>
            <a:r>
              <a:rPr lang="pt-PT" dirty="0" err="1" smtClean="0"/>
              <a:t>and</a:t>
            </a:r>
            <a:r>
              <a:rPr lang="pt-PT" dirty="0" smtClean="0"/>
              <a:t> </a:t>
            </a:r>
            <a:r>
              <a:rPr lang="pt-PT" dirty="0" err="1" smtClean="0"/>
              <a:t>public</a:t>
            </a:r>
            <a:r>
              <a:rPr lang="pt-PT" dirty="0" smtClean="0"/>
              <a:t> </a:t>
            </a:r>
            <a:r>
              <a:rPr lang="pt-PT" dirty="0" err="1" smtClean="0"/>
              <a:t>holidays</a:t>
            </a:r>
            <a:r>
              <a:rPr lang="pt-PT" dirty="0" smtClean="0"/>
              <a:t> </a:t>
            </a:r>
            <a:r>
              <a:rPr lang="pt-PT" dirty="0" err="1" smtClean="0"/>
              <a:t>until</a:t>
            </a:r>
            <a:r>
              <a:rPr lang="pt-PT" dirty="0" smtClean="0"/>
              <a:t> 2:00 p.m.</a:t>
            </a:r>
          </a:p>
        </p:txBody>
      </p:sp>
    </p:spTree>
    <p:extLst>
      <p:ext uri="{BB962C8B-B14F-4D97-AF65-F5344CB8AC3E}">
        <p14:creationId xmlns:p14="http://schemas.microsoft.com/office/powerpoint/2010/main" val="291852886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788</Words>
  <Application>Microsoft Office PowerPoint</Application>
  <PresentationFormat>Apresentação no Ecrã (4:3)</PresentationFormat>
  <Paragraphs>30</Paragraphs>
  <Slides>15</Slides>
  <Notes>0</Notes>
  <HiddenSlides>0</HiddenSlides>
  <MMClips>0</MMClips>
  <ScaleCrop>false</ScaleCrop>
  <HeadingPairs>
    <vt:vector size="4" baseType="variant">
      <vt:variant>
        <vt:lpstr>Tema</vt:lpstr>
      </vt:variant>
      <vt:variant>
        <vt:i4>1</vt:i4>
      </vt:variant>
      <vt:variant>
        <vt:lpstr>Títulos dos diapositivos</vt:lpstr>
      </vt:variant>
      <vt:variant>
        <vt:i4>15</vt:i4>
      </vt:variant>
    </vt:vector>
  </HeadingPairs>
  <TitlesOfParts>
    <vt:vector size="16" baseType="lpstr">
      <vt:lpstr>Tema do Office</vt:lpstr>
      <vt:lpstr>13 Places to visit in Portugal, from North to South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 Places to visit in Portugal, from North to South</dc:title>
  <dc:creator>Aluno</dc:creator>
  <cp:lastModifiedBy>Aluno</cp:lastModifiedBy>
  <cp:revision>4</cp:revision>
  <dcterms:created xsi:type="dcterms:W3CDTF">2018-05-29T09:23:46Z</dcterms:created>
  <dcterms:modified xsi:type="dcterms:W3CDTF">2018-05-29T09:45:55Z</dcterms:modified>
</cp:coreProperties>
</file>