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0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148CA57-C330-4233-B1AF-5C928F454C76}" type="slidenum">
              <a:rPr lang="pt-PT" smtClean="0"/>
              <a:t>‹nº›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6C60FD7-E659-4D6F-ADC6-6C9EFF63B196}" type="datetimeFigureOut">
              <a:rPr lang="pt-PT" smtClean="0"/>
              <a:t>30-05-2018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</a:schemeClr>
            </a:gs>
            <a:gs pos="75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7664" y="2924944"/>
            <a:ext cx="5544616" cy="649759"/>
          </a:xfrm>
        </p:spPr>
        <p:txBody>
          <a:bodyPr/>
          <a:lstStyle/>
          <a:p>
            <a:r>
              <a:rPr lang="pt-PT" dirty="0"/>
              <a:t> </a:t>
            </a:r>
            <a:r>
              <a:rPr lang="pt-PT" sz="3600" dirty="0" smtClean="0">
                <a:solidFill>
                  <a:schemeClr val="bg1"/>
                </a:solidFill>
              </a:rPr>
              <a:t>13 </a:t>
            </a:r>
            <a:r>
              <a:rPr lang="pt-PT" sz="4000" dirty="0" smtClean="0">
                <a:solidFill>
                  <a:schemeClr val="bg1"/>
                </a:solidFill>
              </a:rPr>
              <a:t>Lugares </a:t>
            </a:r>
            <a:r>
              <a:rPr lang="pt-PT" sz="4000" dirty="0">
                <a:solidFill>
                  <a:schemeClr val="bg1"/>
                </a:solidFill>
              </a:rPr>
              <a:t>a visitar em Portugal, de Norte a Sul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2564904"/>
            <a:ext cx="6461760" cy="1066800"/>
          </a:xfrm>
        </p:spPr>
        <p:txBody>
          <a:bodyPr/>
          <a:lstStyle/>
          <a:p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467544" y="404664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13 lugares para visitar em Portugal de Norte a Sul</a:t>
            </a:r>
            <a:endParaRPr lang="pt-PT" sz="32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7076"/>
            <a:ext cx="5831522" cy="37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467544" y="8367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/>
              <a:t>8</a:t>
            </a:r>
            <a:r>
              <a:rPr lang="pt-PT" dirty="0" smtClean="0"/>
              <a:t>. Um dos símbolos de Lisboa: a Torre de Belém. </a:t>
            </a:r>
            <a:endParaRPr lang="pt-P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9" y="2060848"/>
            <a:ext cx="4263954" cy="42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4788024" y="2060848"/>
            <a:ext cx="3779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Classificada como Património Mundial pela Organização das Nações Unidas para a Educação, a Ciência e a Cultura (UNESCO) desde 1983, foi eleita como uma das Sete Maravilhas de Portugal em 7 de julho de 2007.</a:t>
            </a:r>
          </a:p>
          <a:p>
            <a:endParaRPr lang="pt-PT" dirty="0" smtClean="0"/>
          </a:p>
          <a:p>
            <a:r>
              <a:rPr lang="pt-PT" dirty="0" smtClean="0"/>
              <a:t>Em 2015 foi visitada por 608 mil turistas.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3506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95536" y="548680"/>
            <a:ext cx="720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9</a:t>
            </a:r>
            <a:r>
              <a:rPr lang="pt-PT" dirty="0" smtClean="0"/>
              <a:t>. Dedique um dia da sua viagem a descobrir a bela cidade de Sintra. Caminhe até ao castelo, entre no colorido Palácio da Pena, visite os jardins de Seteais, coma umas queijadas e descubra porque vários escritores (como Eça de Queirós, Lord </a:t>
            </a:r>
            <a:r>
              <a:rPr lang="pt-PT" dirty="0" err="1" smtClean="0"/>
              <a:t>Byron</a:t>
            </a:r>
            <a:r>
              <a:rPr lang="pt-PT" dirty="0" smtClean="0"/>
              <a:t> ou Hans Christian-</a:t>
            </a:r>
            <a:r>
              <a:rPr lang="pt-PT" dirty="0" err="1" smtClean="0"/>
              <a:t>Adersen</a:t>
            </a:r>
            <a:r>
              <a:rPr lang="pt-PT" dirty="0" smtClean="0"/>
              <a:t>) usaram esta vila como refugio e fonte de inspiração.  </a:t>
            </a:r>
            <a:endParaRPr lang="pt-P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66" y="2708920"/>
            <a:ext cx="3619996" cy="361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038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95536" y="620688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10. Dirija-se ao Parque Natural da Arrábida, localizado entre Setúbal e Sesimbra. E para uma experiência realmente única, vá até ao Estuário do Sado e realize um passeio de barco para observar os golfinhos que habitam estas águas.</a:t>
            </a:r>
            <a:endParaRPr lang="pt-P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78" y="2564904"/>
            <a:ext cx="314096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102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827584" y="332656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11. </a:t>
            </a:r>
            <a:r>
              <a:rPr lang="pt-PT" dirty="0"/>
              <a:t>T</a:t>
            </a:r>
            <a:r>
              <a:rPr lang="pt-PT" dirty="0" smtClean="0"/>
              <a:t>ambém conhecida como a “Cidade-Museu” do Alentejo</a:t>
            </a:r>
            <a:r>
              <a:rPr lang="pt-PT" dirty="0"/>
              <a:t>,</a:t>
            </a:r>
            <a:r>
              <a:rPr lang="pt-PT" dirty="0" smtClean="0"/>
              <a:t> Évora. Visite com especial atenção o Templo de Diana, a Sé Catedral e a Capela dos Ossos, “decorada” com milhares de ossos e caveiras.</a:t>
            </a:r>
            <a:endParaRPr lang="pt-P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3" y="2476004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84462"/>
            <a:ext cx="2772898" cy="20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40" y="3664136"/>
            <a:ext cx="2335619" cy="311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035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764704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12. Reserva natural desde 1978, foi em 1987 que se tornou um parque natural.  A Ria Formosa, no Algarve, contém uma biodiversidade significativa e abrange 60 km de comprimento e mais de 18 000 </a:t>
            </a:r>
            <a:r>
              <a:rPr lang="pt-PT" dirty="0" err="1" smtClean="0"/>
              <a:t>ha</a:t>
            </a:r>
            <a:r>
              <a:rPr lang="pt-PT" dirty="0" smtClean="0"/>
              <a:t> no total.</a:t>
            </a:r>
            <a:endParaRPr lang="pt-PT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79"/>
            <a:ext cx="4680520" cy="311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170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908720"/>
            <a:ext cx="619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13. Construído entre o século VII e o século X pelos Mouros, a sua arquitetura particular é testemunha da presença do povo muçulmano. O castelo, também chamado de “fortaleza vermelha” por causa da sua cor, está no cimo e de frente para a cidade de Silves  .</a:t>
            </a:r>
            <a:endParaRPr lang="pt-PT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3333460"/>
            <a:ext cx="7308812" cy="26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48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667564" y="764704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Portugal foi considerado o melhor destino turístico do mundo pelos </a:t>
            </a:r>
            <a:r>
              <a:rPr lang="pt-PT" dirty="0" err="1" smtClean="0"/>
              <a:t>World</a:t>
            </a:r>
            <a:r>
              <a:rPr lang="pt-PT" dirty="0" smtClean="0"/>
              <a:t> </a:t>
            </a:r>
            <a:r>
              <a:rPr lang="pt-PT" dirty="0" err="1" smtClean="0"/>
              <a:t>Travel</a:t>
            </a:r>
            <a:r>
              <a:rPr lang="pt-PT" dirty="0" smtClean="0"/>
              <a:t> </a:t>
            </a:r>
            <a:r>
              <a:rPr lang="pt-PT" dirty="0" err="1" smtClean="0"/>
              <a:t>Awards</a:t>
            </a:r>
            <a:r>
              <a:rPr lang="pt-PT" dirty="0" smtClean="0"/>
              <a:t>, superando a países como a Tailândia, procurado pelo mundo inteiro pelos seus preços tão convidativos.</a:t>
            </a:r>
            <a:endParaRPr lang="pt-PT" dirty="0"/>
          </a:p>
        </p:txBody>
      </p:sp>
      <p:sp>
        <p:nvSpPr>
          <p:cNvPr id="3" name="Rectângulo 2"/>
          <p:cNvSpPr/>
          <p:nvPr/>
        </p:nvSpPr>
        <p:spPr>
          <a:xfrm>
            <a:off x="667564" y="1844824"/>
            <a:ext cx="752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 Portugal está na moda e, o melhor de tudo, é um destino para todos os orçamentos. </a:t>
            </a:r>
            <a:endParaRPr lang="pt-P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52" y="2780928"/>
            <a:ext cx="5797599" cy="280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261152" y="5599906"/>
            <a:ext cx="2226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Palácio da Pena, Sintra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35603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3840088" cy="38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1520" y="620688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1. Comece por viajar à </a:t>
            </a:r>
            <a:r>
              <a:rPr lang="pt-PT" dirty="0"/>
              <a:t>I</a:t>
            </a:r>
            <a:r>
              <a:rPr lang="pt-PT" dirty="0" smtClean="0"/>
              <a:t>dade </a:t>
            </a:r>
            <a:r>
              <a:rPr lang="pt-PT" dirty="0"/>
              <a:t>M</a:t>
            </a:r>
            <a:r>
              <a:rPr lang="pt-PT" dirty="0" smtClean="0"/>
              <a:t>édia visitando o castelo e a     cidadela de Bragança, uma pequena vila bem conservada, com pitorescas casas brancas localizadas dentro das muralhas.</a:t>
            </a:r>
            <a:endParaRPr lang="pt-PT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44008" y="2780928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Aproveite para subir aos muros do castelo e apreciar a vista das quatro serras que o rodeiam: Serra da Nogueira, Serra de Rebordões, Serra de </a:t>
            </a:r>
            <a:r>
              <a:rPr lang="pt-PT" dirty="0" err="1" smtClean="0"/>
              <a:t>Sanabria</a:t>
            </a:r>
            <a:r>
              <a:rPr lang="pt-PT" dirty="0" smtClean="0"/>
              <a:t> e Serra de Montesinho.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53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395536" y="404664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2. Passe um dia em contacto com a natureza no Parque Nacional de Peneda Gerês, considerado como Reserva Mundial da Biosfera pela UNESCO. Deixe o relógio na mochila, parta à descoberta das suas aldeias de granito, perca-se entre sendeiros e não se surpreenda se encontrar javalis, lontras, veados ou póneis selvagens pelo caminho.</a:t>
            </a:r>
            <a:endParaRPr lang="pt-P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2896"/>
            <a:ext cx="3624064" cy="362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36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928383" y="764704"/>
            <a:ext cx="41720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3</a:t>
            </a:r>
            <a:r>
              <a:rPr lang="pt-PT" dirty="0" smtClean="0"/>
              <a:t>. Dirija-se  agora ao Castelo de Guimarães, onde nasceu o primeiro rei de Portugal, </a:t>
            </a:r>
            <a:r>
              <a:rPr lang="pt-PT" dirty="0" err="1" smtClean="0"/>
              <a:t>D.Afonso</a:t>
            </a:r>
            <a:r>
              <a:rPr lang="pt-PT" dirty="0" smtClean="0"/>
              <a:t> Henriques, em 1112.</a:t>
            </a:r>
            <a:endParaRPr lang="pt-P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3579"/>
            <a:ext cx="3336032" cy="333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50" y="4041293"/>
            <a:ext cx="1638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539552" y="3942856"/>
            <a:ext cx="33001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O horário do Castelo de Guimarães é das 10h00 às 18h00 e está aberto todos os dias. A entrada custa 2€ para os adultos e 1€ se possui cartão de estudante/jovem ou mais de 65 anos. A entrada é gratuita no castelo para os menores de 12 anos.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45492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611560" y="476672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4. </a:t>
            </a:r>
            <a:r>
              <a:rPr lang="pt-PT" dirty="0"/>
              <a:t>Q</a:t>
            </a:r>
            <a:r>
              <a:rPr lang="pt-PT" dirty="0" smtClean="0"/>
              <a:t>uem viaja pelo Norte de Portugal não pode deixar de visitar o Porto, a incontornável Cidade Invicta. Aproveite para tomar um delicioso vinho do Porto numa esplanada com vista para o Douro.</a:t>
            </a:r>
            <a:endParaRPr lang="pt-P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5241428" cy="32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849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467544" y="548680"/>
            <a:ext cx="6840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5</a:t>
            </a:r>
            <a:r>
              <a:rPr lang="pt-PT" dirty="0" smtClean="0"/>
              <a:t>. Prepare-se  para entrar num autêntico templo de sabedoria. Fundada em 1290, a Universidade de Coimbra continua a ser um dos mais importantes núcleos académicos do país e por aqui passaram alguns dos mais importantes intelectuais portugueses como Luís de Camões, Eça de Queirós e Almeida Garrett.</a:t>
            </a:r>
            <a:endParaRPr lang="pt-P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80928"/>
            <a:ext cx="5832648" cy="285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46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95536" y="5486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 smtClean="0"/>
              <a:t>6. Passe um dia na Serra da Estrela, descubra as suas aldeias históricas e pitorescas, desfrute da paisagem e aproveite para visitar a Torre, o ponto mais alto de Portugal continental com 1.993 metros.</a:t>
            </a:r>
            <a:endParaRPr lang="pt-P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3" y="2276872"/>
            <a:ext cx="561662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886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539552" y="6206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 smtClean="0"/>
              <a:t>7. O </a:t>
            </a:r>
            <a:r>
              <a:rPr lang="pt-PT" dirty="0"/>
              <a:t>Mosteiro da Batalha </a:t>
            </a:r>
            <a:r>
              <a:rPr lang="pt-PT" dirty="0" smtClean="0"/>
              <a:t> é um dos monumentos que, sem dúvida, merece uma visita. Considerado Património Mundial pela UNESCO e incluído entre as Sete Maravilhas de Portugal, é um notável exemplo da arquitetura gótica tardia portuguesa ou estilo manuelino.</a:t>
            </a:r>
            <a:endParaRPr lang="pt-P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852936"/>
            <a:ext cx="3156181" cy="315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851920" y="396936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 smtClean="0"/>
              <a:t>Uma entrada normal no Mosteiro da Batalha custa 6€. A entrada é grátis nos domingos e feriados até às 14h00.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359978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tiguidade">
  <a:themeElements>
    <a:clrScheme name="Contiguidad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tiguidad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787</Words>
  <Application>Microsoft Office PowerPoint</Application>
  <PresentationFormat>Apresentação no Ecrã (4:3)</PresentationFormat>
  <Paragraphs>25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6" baseType="lpstr">
      <vt:lpstr>Contiguidade</vt:lpstr>
      <vt:lpstr> 13 Lugares a visitar em Portugal, de Norte a Sul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Lugares a visitar em Portugal, de Norte a Sul</dc:title>
  <dc:creator>Aluno</dc:creator>
  <cp:lastModifiedBy>Aluno</cp:lastModifiedBy>
  <cp:revision>12</cp:revision>
  <dcterms:created xsi:type="dcterms:W3CDTF">2018-05-29T07:37:27Z</dcterms:created>
  <dcterms:modified xsi:type="dcterms:W3CDTF">2018-05-30T08:35:29Z</dcterms:modified>
</cp:coreProperties>
</file>